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94" r:id="rId2"/>
    <p:sldMasterId id="2147483707" r:id="rId3"/>
  </p:sldMasterIdLst>
  <p:notesMasterIdLst>
    <p:notesMasterId r:id="rId49"/>
  </p:notesMasterIdLst>
  <p:handoutMasterIdLst>
    <p:handoutMasterId r:id="rId50"/>
  </p:handoutMasterIdLst>
  <p:sldIdLst>
    <p:sldId id="270" r:id="rId4"/>
    <p:sldId id="275" r:id="rId5"/>
    <p:sldId id="297" r:id="rId6"/>
    <p:sldId id="268" r:id="rId7"/>
    <p:sldId id="286" r:id="rId8"/>
    <p:sldId id="304" r:id="rId9"/>
    <p:sldId id="287" r:id="rId10"/>
    <p:sldId id="339" r:id="rId11"/>
    <p:sldId id="310" r:id="rId12"/>
    <p:sldId id="305" r:id="rId13"/>
    <p:sldId id="306" r:id="rId14"/>
    <p:sldId id="311" r:id="rId15"/>
    <p:sldId id="295" r:id="rId16"/>
    <p:sldId id="338" r:id="rId17"/>
    <p:sldId id="342" r:id="rId18"/>
    <p:sldId id="343" r:id="rId19"/>
    <p:sldId id="288" r:id="rId20"/>
    <p:sldId id="312" r:id="rId21"/>
    <p:sldId id="344" r:id="rId22"/>
    <p:sldId id="274" r:id="rId23"/>
    <p:sldId id="291" r:id="rId24"/>
    <p:sldId id="318" r:id="rId25"/>
    <p:sldId id="319" r:id="rId26"/>
    <p:sldId id="341" r:id="rId27"/>
    <p:sldId id="321" r:id="rId28"/>
    <p:sldId id="322" r:id="rId29"/>
    <p:sldId id="323" r:id="rId30"/>
    <p:sldId id="324" r:id="rId31"/>
    <p:sldId id="325" r:id="rId32"/>
    <p:sldId id="340" r:id="rId33"/>
    <p:sldId id="329" r:id="rId34"/>
    <p:sldId id="330" r:id="rId35"/>
    <p:sldId id="331" r:id="rId36"/>
    <p:sldId id="332" r:id="rId37"/>
    <p:sldId id="333" r:id="rId38"/>
    <p:sldId id="317" r:id="rId39"/>
    <p:sldId id="300" r:id="rId40"/>
    <p:sldId id="313" r:id="rId41"/>
    <p:sldId id="314" r:id="rId42"/>
    <p:sldId id="302" r:id="rId43"/>
    <p:sldId id="350" r:id="rId44"/>
    <p:sldId id="348" r:id="rId45"/>
    <p:sldId id="346" r:id="rId46"/>
    <p:sldId id="347" r:id="rId47"/>
    <p:sldId id="298" r:id="rId48"/>
  </p:sldIdLst>
  <p:sldSz cx="12192000" cy="6858000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0A130B-ED9F-4312-9F86-144987F5BBE3}">
          <p14:sldIdLst>
            <p14:sldId id="270"/>
            <p14:sldId id="275"/>
            <p14:sldId id="297"/>
            <p14:sldId id="268"/>
            <p14:sldId id="286"/>
            <p14:sldId id="304"/>
            <p14:sldId id="287"/>
            <p14:sldId id="339"/>
            <p14:sldId id="310"/>
            <p14:sldId id="305"/>
            <p14:sldId id="306"/>
            <p14:sldId id="311"/>
            <p14:sldId id="295"/>
            <p14:sldId id="338"/>
            <p14:sldId id="342"/>
            <p14:sldId id="343"/>
            <p14:sldId id="288"/>
            <p14:sldId id="312"/>
            <p14:sldId id="344"/>
            <p14:sldId id="274"/>
            <p14:sldId id="291"/>
            <p14:sldId id="318"/>
            <p14:sldId id="319"/>
            <p14:sldId id="341"/>
            <p14:sldId id="321"/>
            <p14:sldId id="322"/>
            <p14:sldId id="323"/>
            <p14:sldId id="324"/>
            <p14:sldId id="325"/>
            <p14:sldId id="340"/>
            <p14:sldId id="329"/>
            <p14:sldId id="330"/>
            <p14:sldId id="331"/>
            <p14:sldId id="332"/>
            <p14:sldId id="333"/>
            <p14:sldId id="317"/>
            <p14:sldId id="300"/>
            <p14:sldId id="313"/>
            <p14:sldId id="314"/>
            <p14:sldId id="302"/>
            <p14:sldId id="350"/>
          </p14:sldIdLst>
        </p14:section>
        <p14:section name="Untitled Section" id="{076AF98B-A439-4F16-BE34-4E19E0AC02E8}">
          <p14:sldIdLst>
            <p14:sldId id="348"/>
            <p14:sldId id="346"/>
            <p14:sldId id="34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EE476E"/>
    <a:srgbClr val="F591A8"/>
    <a:srgbClr val="ED8B00"/>
    <a:srgbClr val="FFC72C"/>
    <a:srgbClr val="292C48"/>
    <a:srgbClr val="2C2D39"/>
    <a:srgbClr val="242630"/>
    <a:srgbClr val="2A1F43"/>
    <a:srgbClr val="0C1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918B15-5E29-4711-ADE8-99D84E35A155}" v="429" dt="2023-03-10T18:44:45.973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Hudgens" userId="S::andrea.hudgens@slu.edu::9c0c06fd-2e89-4e08-8466-126781555a74" providerId="AD" clId="Web-{3B03FFA0-89F9-DBB3-8026-40AC671724AF}"/>
    <pc:docChg chg="addSld delSld modSld">
      <pc:chgData name="Andrea Hudgens" userId="S::andrea.hudgens@slu.edu::9c0c06fd-2e89-4e08-8466-126781555a74" providerId="AD" clId="Web-{3B03FFA0-89F9-DBB3-8026-40AC671724AF}" dt="2023-03-07T16:51:09.712" v="133" actId="20577"/>
      <pc:docMkLst>
        <pc:docMk/>
      </pc:docMkLst>
      <pc:sldChg chg="modSp">
        <pc:chgData name="Andrea Hudgens" userId="S::andrea.hudgens@slu.edu::9c0c06fd-2e89-4e08-8466-126781555a74" providerId="AD" clId="Web-{3B03FFA0-89F9-DBB3-8026-40AC671724AF}" dt="2023-03-07T16:45:06.192" v="18" actId="20577"/>
        <pc:sldMkLst>
          <pc:docMk/>
          <pc:sldMk cId="2348235903" sldId="275"/>
        </pc:sldMkLst>
        <pc:spChg chg="mod">
          <ac:chgData name="Andrea Hudgens" userId="S::andrea.hudgens@slu.edu::9c0c06fd-2e89-4e08-8466-126781555a74" providerId="AD" clId="Web-{3B03FFA0-89F9-DBB3-8026-40AC671724AF}" dt="2023-03-07T16:45:06.192" v="18" actId="20577"/>
          <ac:spMkLst>
            <pc:docMk/>
            <pc:sldMk cId="2348235903" sldId="275"/>
            <ac:spMk id="18" creationId="{F451EBE7-64A3-7E40-8C33-3C01E8EBABD2}"/>
          </ac:spMkLst>
        </pc:spChg>
      </pc:sldChg>
      <pc:sldChg chg="modSp">
        <pc:chgData name="Andrea Hudgens" userId="S::andrea.hudgens@slu.edu::9c0c06fd-2e89-4e08-8466-126781555a74" providerId="AD" clId="Web-{3B03FFA0-89F9-DBB3-8026-40AC671724AF}" dt="2023-03-07T16:44:11.939" v="9" actId="20577"/>
        <pc:sldMkLst>
          <pc:docMk/>
          <pc:sldMk cId="2896883242" sldId="295"/>
        </pc:sldMkLst>
        <pc:spChg chg="mod">
          <ac:chgData name="Andrea Hudgens" userId="S::andrea.hudgens@slu.edu::9c0c06fd-2e89-4e08-8466-126781555a74" providerId="AD" clId="Web-{3B03FFA0-89F9-DBB3-8026-40AC671724AF}" dt="2023-03-07T16:44:11.939" v="9" actId="20577"/>
          <ac:spMkLst>
            <pc:docMk/>
            <pc:sldMk cId="2896883242" sldId="295"/>
            <ac:spMk id="18" creationId="{F451EBE7-64A3-7E40-8C33-3C01E8EBABD2}"/>
          </ac:spMkLst>
        </pc:spChg>
      </pc:sldChg>
      <pc:sldChg chg="modSp add del">
        <pc:chgData name="Andrea Hudgens" userId="S::andrea.hudgens@slu.edu::9c0c06fd-2e89-4e08-8466-126781555a74" providerId="AD" clId="Web-{3B03FFA0-89F9-DBB3-8026-40AC671724AF}" dt="2023-03-07T16:47:44.576" v="31"/>
        <pc:sldMkLst>
          <pc:docMk/>
          <pc:sldMk cId="3629122543" sldId="337"/>
        </pc:sldMkLst>
        <pc:spChg chg="mod">
          <ac:chgData name="Andrea Hudgens" userId="S::andrea.hudgens@slu.edu::9c0c06fd-2e89-4e08-8466-126781555a74" providerId="AD" clId="Web-{3B03FFA0-89F9-DBB3-8026-40AC671724AF}" dt="2023-03-07T16:46:46.729" v="22" actId="20577"/>
          <ac:spMkLst>
            <pc:docMk/>
            <pc:sldMk cId="3629122543" sldId="337"/>
            <ac:spMk id="11" creationId="{010FB232-4CB4-C34D-A688-C51B6E7CD2CF}"/>
          </ac:spMkLst>
        </pc:spChg>
      </pc:sldChg>
      <pc:sldChg chg="delSp modSp add">
        <pc:chgData name="Andrea Hudgens" userId="S::andrea.hudgens@slu.edu::9c0c06fd-2e89-4e08-8466-126781555a74" providerId="AD" clId="Web-{3B03FFA0-89F9-DBB3-8026-40AC671724AF}" dt="2023-03-07T16:51:09.712" v="133" actId="20577"/>
        <pc:sldMkLst>
          <pc:docMk/>
          <pc:sldMk cId="4274904662" sldId="338"/>
        </pc:sldMkLst>
        <pc:spChg chg="mod">
          <ac:chgData name="Andrea Hudgens" userId="S::andrea.hudgens@slu.edu::9c0c06fd-2e89-4e08-8466-126781555a74" providerId="AD" clId="Web-{3B03FFA0-89F9-DBB3-8026-40AC671724AF}" dt="2023-03-07T16:47:37.575" v="30" actId="20577"/>
          <ac:spMkLst>
            <pc:docMk/>
            <pc:sldMk cId="4274904662" sldId="338"/>
            <ac:spMk id="2" creationId="{D94D99A5-1BEC-7FAD-C527-8F120D60B4D1}"/>
          </ac:spMkLst>
        </pc:spChg>
        <pc:spChg chg="mod">
          <ac:chgData name="Andrea Hudgens" userId="S::andrea.hudgens@slu.edu::9c0c06fd-2e89-4e08-8466-126781555a74" providerId="AD" clId="Web-{3B03FFA0-89F9-DBB3-8026-40AC671724AF}" dt="2023-03-07T16:51:09.712" v="133" actId="20577"/>
          <ac:spMkLst>
            <pc:docMk/>
            <pc:sldMk cId="4274904662" sldId="338"/>
            <ac:spMk id="3" creationId="{753CCB32-8AD2-FCF7-E883-9A04E9C80174}"/>
          </ac:spMkLst>
        </pc:spChg>
        <pc:picChg chg="del">
          <ac:chgData name="Andrea Hudgens" userId="S::andrea.hudgens@slu.edu::9c0c06fd-2e89-4e08-8466-126781555a74" providerId="AD" clId="Web-{3B03FFA0-89F9-DBB3-8026-40AC671724AF}" dt="2023-03-07T16:47:16.293" v="24"/>
          <ac:picMkLst>
            <pc:docMk/>
            <pc:sldMk cId="4274904662" sldId="338"/>
            <ac:picMk id="4" creationId="{63CF94A6-8586-BB9E-C09F-649B97305C0A}"/>
          </ac:picMkLst>
        </pc:picChg>
      </pc:sldChg>
    </pc:docChg>
  </pc:docChgLst>
  <pc:docChgLst>
    <pc:chgData name="Andrea Hudgens" userId="S::andrea.hudgens@slu.edu::9c0c06fd-2e89-4e08-8466-126781555a74" providerId="AD" clId="Web-{D70ACEE0-821E-6898-973E-A4F76AE85489}"/>
    <pc:docChg chg="addSld modSld">
      <pc:chgData name="Andrea Hudgens" userId="S::andrea.hudgens@slu.edu::9c0c06fd-2e89-4e08-8466-126781555a74" providerId="AD" clId="Web-{D70ACEE0-821E-6898-973E-A4F76AE85489}" dt="2023-03-07T23:24:56.795" v="1053" actId="20577"/>
      <pc:docMkLst>
        <pc:docMk/>
      </pc:docMkLst>
      <pc:sldChg chg="modSp">
        <pc:chgData name="Andrea Hudgens" userId="S::andrea.hudgens@slu.edu::9c0c06fd-2e89-4e08-8466-126781555a74" providerId="AD" clId="Web-{D70ACEE0-821E-6898-973E-A4F76AE85489}" dt="2023-03-07T23:24:56.795" v="1053" actId="20577"/>
        <pc:sldMkLst>
          <pc:docMk/>
          <pc:sldMk cId="4274904662" sldId="338"/>
        </pc:sldMkLst>
        <pc:spChg chg="mod">
          <ac:chgData name="Andrea Hudgens" userId="S::andrea.hudgens@slu.edu::9c0c06fd-2e89-4e08-8466-126781555a74" providerId="AD" clId="Web-{D70ACEE0-821E-6898-973E-A4F76AE85489}" dt="2023-03-07T22:25:31.914" v="24" actId="20577"/>
          <ac:spMkLst>
            <pc:docMk/>
            <pc:sldMk cId="4274904662" sldId="338"/>
            <ac:spMk id="2" creationId="{D94D99A5-1BEC-7FAD-C527-8F120D60B4D1}"/>
          </ac:spMkLst>
        </pc:spChg>
        <pc:spChg chg="mod">
          <ac:chgData name="Andrea Hudgens" userId="S::andrea.hudgens@slu.edu::9c0c06fd-2e89-4e08-8466-126781555a74" providerId="AD" clId="Web-{D70ACEE0-821E-6898-973E-A4F76AE85489}" dt="2023-03-07T23:24:56.795" v="1053" actId="20577"/>
          <ac:spMkLst>
            <pc:docMk/>
            <pc:sldMk cId="4274904662" sldId="338"/>
            <ac:spMk id="3" creationId="{753CCB32-8AD2-FCF7-E883-9A04E9C80174}"/>
          </ac:spMkLst>
        </pc:spChg>
      </pc:sldChg>
      <pc:sldChg chg="modSp add replId">
        <pc:chgData name="Andrea Hudgens" userId="S::andrea.hudgens@slu.edu::9c0c06fd-2e89-4e08-8466-126781555a74" providerId="AD" clId="Web-{D70ACEE0-821E-6898-973E-A4F76AE85489}" dt="2023-03-07T22:57:37.016" v="787" actId="20577"/>
        <pc:sldMkLst>
          <pc:docMk/>
          <pc:sldMk cId="445380929" sldId="342"/>
        </pc:sldMkLst>
        <pc:spChg chg="mod">
          <ac:chgData name="Andrea Hudgens" userId="S::andrea.hudgens@slu.edu::9c0c06fd-2e89-4e08-8466-126781555a74" providerId="AD" clId="Web-{D70ACEE0-821E-6898-973E-A4F76AE85489}" dt="2023-03-07T22:57:37.016" v="787" actId="20577"/>
          <ac:spMkLst>
            <pc:docMk/>
            <pc:sldMk cId="445380929" sldId="342"/>
            <ac:spMk id="3" creationId="{753CCB32-8AD2-FCF7-E883-9A04E9C80174}"/>
          </ac:spMkLst>
        </pc:spChg>
      </pc:sldChg>
      <pc:sldChg chg="modSp add replId">
        <pc:chgData name="Andrea Hudgens" userId="S::andrea.hudgens@slu.edu::9c0c06fd-2e89-4e08-8466-126781555a74" providerId="AD" clId="Web-{D70ACEE0-821E-6898-973E-A4F76AE85489}" dt="2023-03-07T23:19:19.127" v="1052" actId="20577"/>
        <pc:sldMkLst>
          <pc:docMk/>
          <pc:sldMk cId="2978546354" sldId="343"/>
        </pc:sldMkLst>
        <pc:spChg chg="mod">
          <ac:chgData name="Andrea Hudgens" userId="S::andrea.hudgens@slu.edu::9c0c06fd-2e89-4e08-8466-126781555a74" providerId="AD" clId="Web-{D70ACEE0-821E-6898-973E-A4F76AE85489}" dt="2023-03-07T23:19:19.127" v="1052" actId="20577"/>
          <ac:spMkLst>
            <pc:docMk/>
            <pc:sldMk cId="2978546354" sldId="343"/>
            <ac:spMk id="3" creationId="{753CCB32-8AD2-FCF7-E883-9A04E9C80174}"/>
          </ac:spMkLst>
        </pc:spChg>
      </pc:sldChg>
    </pc:docChg>
  </pc:docChgLst>
  <pc:docChgLst>
    <pc:chgData name="Karen Wamhoff" userId="S::karen.wamhoff@slu.edu::be77ad2b-c82c-4f8e-8c84-654044419b0e" providerId="AD" clId="Web-{BA9E50EE-25A7-571C-3DC6-A35A21E51F8D}"/>
    <pc:docChg chg="addSld delSld modSld sldOrd">
      <pc:chgData name="Karen Wamhoff" userId="S::karen.wamhoff@slu.edu::be77ad2b-c82c-4f8e-8c84-654044419b0e" providerId="AD" clId="Web-{BA9E50EE-25A7-571C-3DC6-A35A21E51F8D}" dt="2023-03-01T16:49:36.232" v="216" actId="20577"/>
      <pc:docMkLst>
        <pc:docMk/>
      </pc:docMkLst>
      <pc:sldChg chg="modSp">
        <pc:chgData name="Karen Wamhoff" userId="S::karen.wamhoff@slu.edu::be77ad2b-c82c-4f8e-8c84-654044419b0e" providerId="AD" clId="Web-{BA9E50EE-25A7-571C-3DC6-A35A21E51F8D}" dt="2023-03-01T16:31:51.132" v="110" actId="20577"/>
        <pc:sldMkLst>
          <pc:docMk/>
          <pc:sldMk cId="2888734687" sldId="304"/>
        </pc:sldMkLst>
        <pc:spChg chg="mod">
          <ac:chgData name="Karen Wamhoff" userId="S::karen.wamhoff@slu.edu::be77ad2b-c82c-4f8e-8c84-654044419b0e" providerId="AD" clId="Web-{BA9E50EE-25A7-571C-3DC6-A35A21E51F8D}" dt="2023-03-01T16:31:51.132" v="110" actId="20577"/>
          <ac:spMkLst>
            <pc:docMk/>
            <pc:sldMk cId="2888734687" sldId="304"/>
            <ac:spMk id="3" creationId="{9D7BB48B-7174-1457-8101-B4F64B10DACF}"/>
          </ac:spMkLst>
        </pc:spChg>
      </pc:sldChg>
      <pc:sldChg chg="modSp">
        <pc:chgData name="Karen Wamhoff" userId="S::karen.wamhoff@slu.edu::be77ad2b-c82c-4f8e-8c84-654044419b0e" providerId="AD" clId="Web-{BA9E50EE-25A7-571C-3DC6-A35A21E51F8D}" dt="2023-03-01T16:49:36.232" v="216" actId="20577"/>
        <pc:sldMkLst>
          <pc:docMk/>
          <pc:sldMk cId="1141067162" sldId="305"/>
        </pc:sldMkLst>
        <pc:spChg chg="mod">
          <ac:chgData name="Karen Wamhoff" userId="S::karen.wamhoff@slu.edu::be77ad2b-c82c-4f8e-8c84-654044419b0e" providerId="AD" clId="Web-{BA9E50EE-25A7-571C-3DC6-A35A21E51F8D}" dt="2023-03-01T16:49:36.232" v="216" actId="20577"/>
          <ac:spMkLst>
            <pc:docMk/>
            <pc:sldMk cId="1141067162" sldId="305"/>
            <ac:spMk id="3" creationId="{753CCB32-8AD2-FCF7-E883-9A04E9C80174}"/>
          </ac:spMkLst>
        </pc:spChg>
      </pc:sldChg>
      <pc:sldChg chg="modSp">
        <pc:chgData name="Karen Wamhoff" userId="S::karen.wamhoff@slu.edu::be77ad2b-c82c-4f8e-8c84-654044419b0e" providerId="AD" clId="Web-{BA9E50EE-25A7-571C-3DC6-A35A21E51F8D}" dt="2023-03-01T16:27:52.939" v="107" actId="20577"/>
        <pc:sldMkLst>
          <pc:docMk/>
          <pc:sldMk cId="356144823" sldId="306"/>
        </pc:sldMkLst>
        <pc:spChg chg="mod">
          <ac:chgData name="Karen Wamhoff" userId="S::karen.wamhoff@slu.edu::be77ad2b-c82c-4f8e-8c84-654044419b0e" providerId="AD" clId="Web-{BA9E50EE-25A7-571C-3DC6-A35A21E51F8D}" dt="2023-03-01T16:27:52.939" v="107" actId="20577"/>
          <ac:spMkLst>
            <pc:docMk/>
            <pc:sldMk cId="356144823" sldId="306"/>
            <ac:spMk id="3" creationId="{3F55FD84-4DC4-BEBD-AB8D-21E4E6AB10D7}"/>
          </ac:spMkLst>
        </pc:spChg>
      </pc:sldChg>
      <pc:sldChg chg="addSp delSp modSp del mod setBg">
        <pc:chgData name="Karen Wamhoff" userId="S::karen.wamhoff@slu.edu::be77ad2b-c82c-4f8e-8c84-654044419b0e" providerId="AD" clId="Web-{BA9E50EE-25A7-571C-3DC6-A35A21E51F8D}" dt="2023-03-01T16:47:08.104" v="209"/>
        <pc:sldMkLst>
          <pc:docMk/>
          <pc:sldMk cId="1829004315" sldId="307"/>
        </pc:sldMkLst>
        <pc:spChg chg="mod">
          <ac:chgData name="Karen Wamhoff" userId="S::karen.wamhoff@slu.edu::be77ad2b-c82c-4f8e-8c84-654044419b0e" providerId="AD" clId="Web-{BA9E50EE-25A7-571C-3DC6-A35A21E51F8D}" dt="2023-03-01T16:43:35.803" v="168"/>
          <ac:spMkLst>
            <pc:docMk/>
            <pc:sldMk cId="1829004315" sldId="307"/>
            <ac:spMk id="2" creationId="{E3C7A476-A965-4680-4AEB-1F34163C3998}"/>
          </ac:spMkLst>
        </pc:spChg>
        <pc:spChg chg="del">
          <ac:chgData name="Karen Wamhoff" userId="S::karen.wamhoff@slu.edu::be77ad2b-c82c-4f8e-8c84-654044419b0e" providerId="AD" clId="Web-{BA9E50EE-25A7-571C-3DC6-A35A21E51F8D}" dt="2023-03-01T16:41:45.035" v="139"/>
          <ac:spMkLst>
            <pc:docMk/>
            <pc:sldMk cId="1829004315" sldId="307"/>
            <ac:spMk id="3" creationId="{02F81874-F817-7529-A2E2-49FA5EC0F89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1:53.066" v="141"/>
          <ac:spMkLst>
            <pc:docMk/>
            <pc:sldMk cId="1829004315" sldId="307"/>
            <ac:spMk id="8" creationId="{D50F79E6-DDE4-F493-6D12-FF3E3C943B6E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4.646" v="161"/>
          <ac:spMkLst>
            <pc:docMk/>
            <pc:sldMk cId="1829004315" sldId="307"/>
            <ac:spMk id="9" creationId="{6753252F-4873-4F63-801D-CC719279A7D5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1:53.066" v="141"/>
          <ac:spMkLst>
            <pc:docMk/>
            <pc:sldMk cId="1829004315" sldId="307"/>
            <ac:spMk id="11" creationId="{5E39A796-BE83-48B1-B33F-35C4A32AAB5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1:53.066" v="141"/>
          <ac:spMkLst>
            <pc:docMk/>
            <pc:sldMk cId="1829004315" sldId="307"/>
            <ac:spMk id="13" creationId="{72F84B47-E267-4194-8194-831DB7B5547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5" creationId="{4B9FAFB2-BEB5-4848-8018-BCAD99E2E1A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6" creationId="{C232B152-3720-4D3B-97ED-45CE5483F16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7" creationId="{11BAB570-FF10-4E96-8A3F-FA9804702B8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8" creationId="{6050A7B2-7A81-584B-C10A-7C1B676E147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4.910" v="145"/>
          <ac:spMkLst>
            <pc:docMk/>
            <pc:sldMk cId="1829004315" sldId="307"/>
            <ac:spMk id="20" creationId="{F13C74B1-5B17-4795-BED0-7140497B445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4.910" v="145"/>
          <ac:spMkLst>
            <pc:docMk/>
            <pc:sldMk cId="1829004315" sldId="307"/>
            <ac:spMk id="21" creationId="{D4974D33-8DC5-464E-8C6D-BE58F0669C1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4.910" v="145"/>
          <ac:spMkLst>
            <pc:docMk/>
            <pc:sldMk cId="1829004315" sldId="307"/>
            <ac:spMk id="22" creationId="{C4B8B162-0D93-6526-EBA3-9783414819C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7.504" v="147"/>
          <ac:spMkLst>
            <pc:docMk/>
            <pc:sldMk cId="1829004315" sldId="307"/>
            <ac:spMk id="24" creationId="{131BAD53-4E89-4F62-BBB7-26359763ED3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7.504" v="147"/>
          <ac:spMkLst>
            <pc:docMk/>
            <pc:sldMk cId="1829004315" sldId="307"/>
            <ac:spMk id="25" creationId="{62756DA2-40EB-4C6F-B962-5822FFB54FB6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7.504" v="147"/>
          <ac:spMkLst>
            <pc:docMk/>
            <pc:sldMk cId="1829004315" sldId="307"/>
            <ac:spMk id="26" creationId="{3D038072-1B67-B840-5013-A2DAFB16E11C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0.098" v="149"/>
          <ac:spMkLst>
            <pc:docMk/>
            <pc:sldMk cId="1829004315" sldId="307"/>
            <ac:spMk id="28" creationId="{2B97F24A-32CE-4C1C-A50D-3016B394DCFB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0.098" v="149"/>
          <ac:spMkLst>
            <pc:docMk/>
            <pc:sldMk cId="1829004315" sldId="307"/>
            <ac:spMk id="29" creationId="{CD8B4F24-440B-49E9-B85D-733523DC064B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0.098" v="149"/>
          <ac:spMkLst>
            <pc:docMk/>
            <pc:sldMk cId="1829004315" sldId="307"/>
            <ac:spMk id="30" creationId="{E4E4A52E-CD9E-CBEA-21E7-F326953B92C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2" creationId="{C232B152-3720-4D3B-97ED-45CE5483F16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3" creationId="{11BAB570-FF10-4E96-8A3F-FA9804702B8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4" creationId="{4B9FAFB2-BEB5-4848-8018-BCAD99E2E1A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5" creationId="{6050A7B2-7A81-584B-C10A-7C1B676E147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1.708" v="153"/>
          <ac:spMkLst>
            <pc:docMk/>
            <pc:sldMk cId="1829004315" sldId="307"/>
            <ac:spMk id="37" creationId="{D50F79E6-DDE4-F493-6D12-FF3E3C943B6E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1.708" v="153"/>
          <ac:spMkLst>
            <pc:docMk/>
            <pc:sldMk cId="1829004315" sldId="307"/>
            <ac:spMk id="38" creationId="{5E39A796-BE83-48B1-B33F-35C4A32AAB5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1.708" v="153"/>
          <ac:spMkLst>
            <pc:docMk/>
            <pc:sldMk cId="1829004315" sldId="307"/>
            <ac:spMk id="39" creationId="{72F84B47-E267-4194-8194-831DB7B5547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4.083" v="155"/>
          <ac:spMkLst>
            <pc:docMk/>
            <pc:sldMk cId="1829004315" sldId="307"/>
            <ac:spMk id="41" creationId="{743AA782-23D1-4521-8CAD-47662984AA08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4.083" v="155"/>
          <ac:spMkLst>
            <pc:docMk/>
            <pc:sldMk cId="1829004315" sldId="307"/>
            <ac:spMk id="42" creationId="{71877DBC-BB60-40F0-AC93-2ACDBAAE60CE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4.083" v="155"/>
          <ac:spMkLst>
            <pc:docMk/>
            <pc:sldMk cId="1829004315" sldId="307"/>
            <ac:spMk id="43" creationId="{2D4144D0-B529-7E14-8BD2-6D73BA68CA65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6.411" v="157"/>
          <ac:spMkLst>
            <pc:docMk/>
            <pc:sldMk cId="1829004315" sldId="307"/>
            <ac:spMk id="45" creationId="{F821940F-7A1D-4ACC-85B4-A932898ABB3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6.411" v="157"/>
          <ac:spMkLst>
            <pc:docMk/>
            <pc:sldMk cId="1829004315" sldId="307"/>
            <ac:spMk id="46" creationId="{16674508-81D3-48CF-96BF-7FC60EAA572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6.411" v="157"/>
          <ac:spMkLst>
            <pc:docMk/>
            <pc:sldMk cId="1829004315" sldId="307"/>
            <ac:spMk id="47" creationId="{F7D93D8B-6FBC-C8BD-B2ED-CD681C70AFA6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17.537" v="159"/>
          <ac:spMkLst>
            <pc:docMk/>
            <pc:sldMk cId="1829004315" sldId="307"/>
            <ac:spMk id="49" creationId="{0E3596DD-156A-473E-9BB3-C6A29F7574E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17.537" v="159"/>
          <ac:spMkLst>
            <pc:docMk/>
            <pc:sldMk cId="1829004315" sldId="307"/>
            <ac:spMk id="50" creationId="{2C46C4D6-C474-4E92-B52E-944C1118F7B6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17.537" v="159"/>
          <ac:spMkLst>
            <pc:docMk/>
            <pc:sldMk cId="1829004315" sldId="307"/>
            <ac:spMk id="51" creationId="{DDC5F924-E886-9372-5114-786305A5E7A3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4.646" v="161"/>
          <ac:spMkLst>
            <pc:docMk/>
            <pc:sldMk cId="1829004315" sldId="307"/>
            <ac:spMk id="53" creationId="{047C8CCB-F95D-4249-92DD-651249D3535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7.209" v="163"/>
          <ac:spMkLst>
            <pc:docMk/>
            <pc:sldMk cId="1829004315" sldId="307"/>
            <ac:spMk id="55" creationId="{743AA782-23D1-4521-8CAD-47662984AA08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7.209" v="163"/>
          <ac:spMkLst>
            <pc:docMk/>
            <pc:sldMk cId="1829004315" sldId="307"/>
            <ac:spMk id="56" creationId="{650D18FE-0824-4A46-B22C-A86B52E5780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7.209" v="163"/>
          <ac:spMkLst>
            <pc:docMk/>
            <pc:sldMk cId="1829004315" sldId="307"/>
            <ac:spMk id="57" creationId="{16D527AA-3733-D628-EE9E-CE045626A86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9.693" v="165"/>
          <ac:spMkLst>
            <pc:docMk/>
            <pc:sldMk cId="1829004315" sldId="307"/>
            <ac:spMk id="59" creationId="{2B97F24A-32CE-4C1C-A50D-3016B394DCFB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9.693" v="165"/>
          <ac:spMkLst>
            <pc:docMk/>
            <pc:sldMk cId="1829004315" sldId="307"/>
            <ac:spMk id="60" creationId="{6357EC4F-235E-4222-A36F-C7878ACE37F2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9.693" v="165"/>
          <ac:spMkLst>
            <pc:docMk/>
            <pc:sldMk cId="1829004315" sldId="307"/>
            <ac:spMk id="61" creationId="{9A9F4965-5B30-7411-4269-22924309639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35.787" v="167"/>
          <ac:spMkLst>
            <pc:docMk/>
            <pc:sldMk cId="1829004315" sldId="307"/>
            <ac:spMk id="63" creationId="{CEB41C5C-0F34-4DDA-9D7C-5E717F35F60C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35.787" v="167"/>
          <ac:spMkLst>
            <pc:docMk/>
            <pc:sldMk cId="1829004315" sldId="307"/>
            <ac:spMk id="64" creationId="{24A3E117-C445-9810-11A4-C03F29881F77}"/>
          </ac:spMkLst>
        </pc:spChg>
        <pc:spChg chg="add">
          <ac:chgData name="Karen Wamhoff" userId="S::karen.wamhoff@slu.edu::be77ad2b-c82c-4f8e-8c84-654044419b0e" providerId="AD" clId="Web-{BA9E50EE-25A7-571C-3DC6-A35A21E51F8D}" dt="2023-03-01T16:43:35.803" v="168"/>
          <ac:spMkLst>
            <pc:docMk/>
            <pc:sldMk cId="1829004315" sldId="307"/>
            <ac:spMk id="66" creationId="{6753252F-4873-4F63-801D-CC719279A7D5}"/>
          </ac:spMkLst>
        </pc:spChg>
        <pc:spChg chg="add">
          <ac:chgData name="Karen Wamhoff" userId="S::karen.wamhoff@slu.edu::be77ad2b-c82c-4f8e-8c84-654044419b0e" providerId="AD" clId="Web-{BA9E50EE-25A7-571C-3DC6-A35A21E51F8D}" dt="2023-03-01T16:43:35.803" v="168"/>
          <ac:spMkLst>
            <pc:docMk/>
            <pc:sldMk cId="1829004315" sldId="307"/>
            <ac:spMk id="67" creationId="{047C8CCB-F95D-4249-92DD-651249D3535A}"/>
          </ac:spMkLst>
        </pc:spChg>
        <pc:picChg chg="add mod ord">
          <ac:chgData name="Karen Wamhoff" userId="S::karen.wamhoff@slu.edu::be77ad2b-c82c-4f8e-8c84-654044419b0e" providerId="AD" clId="Web-{BA9E50EE-25A7-571C-3DC6-A35A21E51F8D}" dt="2023-03-01T16:43:35.803" v="168"/>
          <ac:picMkLst>
            <pc:docMk/>
            <pc:sldMk cId="1829004315" sldId="307"/>
            <ac:picMk id="4" creationId="{C3904588-A3FB-F4F5-1F1E-C4BAB78D0D26}"/>
          </ac:picMkLst>
        </pc:picChg>
      </pc:sldChg>
      <pc:sldChg chg="addSp delSp modSp mod ord setBg">
        <pc:chgData name="Karen Wamhoff" userId="S::karen.wamhoff@slu.edu::be77ad2b-c82c-4f8e-8c84-654044419b0e" providerId="AD" clId="Web-{BA9E50EE-25A7-571C-3DC6-A35A21E51F8D}" dt="2023-03-01T16:48:38.653" v="210"/>
        <pc:sldMkLst>
          <pc:docMk/>
          <pc:sldMk cId="1381894" sldId="308"/>
        </pc:sldMkLst>
        <pc:spChg chg="add del">
          <ac:chgData name="Karen Wamhoff" userId="S::karen.wamhoff@slu.edu::be77ad2b-c82c-4f8e-8c84-654044419b0e" providerId="AD" clId="Web-{BA9E50EE-25A7-571C-3DC6-A35A21E51F8D}" dt="2023-03-01T16:38:06.530" v="122"/>
          <ac:spMkLst>
            <pc:docMk/>
            <pc:sldMk cId="1381894" sldId="308"/>
            <ac:spMk id="2" creationId="{458C683F-310A-716E-E852-15D8EB21BCD7}"/>
          </ac:spMkLst>
        </pc:spChg>
        <pc:spChg chg="del mod">
          <ac:chgData name="Karen Wamhoff" userId="S::karen.wamhoff@slu.edu::be77ad2b-c82c-4f8e-8c84-654044419b0e" providerId="AD" clId="Web-{BA9E50EE-25A7-571C-3DC6-A35A21E51F8D}" dt="2023-03-01T16:37:37.623" v="116"/>
          <ac:spMkLst>
            <pc:docMk/>
            <pc:sldMk cId="1381894" sldId="308"/>
            <ac:spMk id="3" creationId="{9CFD75BA-C0B0-A422-49D9-38F4D8990AC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6" creationId="{458C683F-310A-716E-E852-15D8EB21BCD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8" creationId="{69E70378-7232-F6F6-49A4-8E4C4296A2AF}"/>
          </ac:spMkLst>
        </pc:spChg>
        <pc:spChg chg="add">
          <ac:chgData name="Karen Wamhoff" userId="S::karen.wamhoff@slu.edu::be77ad2b-c82c-4f8e-8c84-654044419b0e" providerId="AD" clId="Web-{BA9E50EE-25A7-571C-3DC6-A35A21E51F8D}" dt="2023-03-01T16:38:06.530" v="122"/>
          <ac:spMkLst>
            <pc:docMk/>
            <pc:sldMk cId="1381894" sldId="308"/>
            <ac:spMk id="9" creationId="{D4771268-CB57-404A-9271-370EB28F6090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11" creationId="{5E39A796-BE83-48B1-B33F-35C4A32AAB5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13" creationId="{72F84B47-E267-4194-8194-831DB7B5547F}"/>
          </ac:spMkLst>
        </pc:spChg>
        <pc:spChg chg="add mod">
          <ac:chgData name="Karen Wamhoff" userId="S::karen.wamhoff@slu.edu::be77ad2b-c82c-4f8e-8c84-654044419b0e" providerId="AD" clId="Web-{BA9E50EE-25A7-571C-3DC6-A35A21E51F8D}" dt="2023-03-01T16:38:34.171" v="134" actId="20577"/>
          <ac:spMkLst>
            <pc:docMk/>
            <pc:sldMk cId="1381894" sldId="308"/>
            <ac:spMk id="18" creationId="{458C683F-310A-716E-E852-15D8EB21BCD7}"/>
          </ac:spMkLst>
        </pc:spChg>
        <pc:picChg chg="add mod ord">
          <ac:chgData name="Karen Wamhoff" userId="S::karen.wamhoff@slu.edu::be77ad2b-c82c-4f8e-8c84-654044419b0e" providerId="AD" clId="Web-{BA9E50EE-25A7-571C-3DC6-A35A21E51F8D}" dt="2023-03-01T16:38:50.203" v="137" actId="1076"/>
          <ac:picMkLst>
            <pc:docMk/>
            <pc:sldMk cId="1381894" sldId="308"/>
            <ac:picMk id="4" creationId="{DC82C75F-DC01-C1F0-904B-B35DC7649DE5}"/>
          </ac:picMkLst>
        </pc:picChg>
      </pc:sldChg>
      <pc:sldChg chg="addSp delSp modSp add replId">
        <pc:chgData name="Karen Wamhoff" userId="S::karen.wamhoff@slu.edu::be77ad2b-c82c-4f8e-8c84-654044419b0e" providerId="AD" clId="Web-{BA9E50EE-25A7-571C-3DC6-A35A21E51F8D}" dt="2023-03-01T16:46:50.401" v="208" actId="20577"/>
        <pc:sldMkLst>
          <pc:docMk/>
          <pc:sldMk cId="1242935512" sldId="309"/>
        </pc:sldMkLst>
        <pc:spChg chg="add del mod">
          <ac:chgData name="Karen Wamhoff" userId="S::karen.wamhoff@slu.edu::be77ad2b-c82c-4f8e-8c84-654044419b0e" providerId="AD" clId="Web-{BA9E50EE-25A7-571C-3DC6-A35A21E51F8D}" dt="2023-03-01T16:44:52.304" v="188"/>
          <ac:spMkLst>
            <pc:docMk/>
            <pc:sldMk cId="1242935512" sldId="309"/>
            <ac:spMk id="3" creationId="{86620291-D0DF-482C-44F1-E25C97863330}"/>
          </ac:spMkLst>
        </pc:spChg>
        <pc:spChg chg="add del mod">
          <ac:chgData name="Karen Wamhoff" userId="S::karen.wamhoff@slu.edu::be77ad2b-c82c-4f8e-8c84-654044419b0e" providerId="AD" clId="Web-{BA9E50EE-25A7-571C-3DC6-A35A21E51F8D}" dt="2023-03-01T16:45:36.587" v="191"/>
          <ac:spMkLst>
            <pc:docMk/>
            <pc:sldMk cId="1242935512" sldId="309"/>
            <ac:spMk id="7" creationId="{EA0428E5-77C7-A484-AC6C-0244F8AF6A8E}"/>
          </ac:spMkLst>
        </pc:spChg>
        <pc:spChg chg="mod">
          <ac:chgData name="Karen Wamhoff" userId="S::karen.wamhoff@slu.edu::be77ad2b-c82c-4f8e-8c84-654044419b0e" providerId="AD" clId="Web-{BA9E50EE-25A7-571C-3DC6-A35A21E51F8D}" dt="2023-03-01T16:46:50.401" v="208" actId="20577"/>
          <ac:spMkLst>
            <pc:docMk/>
            <pc:sldMk cId="1242935512" sldId="309"/>
            <ac:spMk id="18" creationId="{458C683F-310A-716E-E852-15D8EB21BCD7}"/>
          </ac:spMkLst>
        </pc:spChg>
        <pc:picChg chg="del mod">
          <ac:chgData name="Karen Wamhoff" userId="S::karen.wamhoff@slu.edu::be77ad2b-c82c-4f8e-8c84-654044419b0e" providerId="AD" clId="Web-{BA9E50EE-25A7-571C-3DC6-A35A21E51F8D}" dt="2023-03-01T16:44:41.054" v="187"/>
          <ac:picMkLst>
            <pc:docMk/>
            <pc:sldMk cId="1242935512" sldId="309"/>
            <ac:picMk id="4" creationId="{DC82C75F-DC01-C1F0-904B-B35DC7649DE5}"/>
          </ac:picMkLst>
        </pc:picChg>
        <pc:picChg chg="add del mod ord">
          <ac:chgData name="Karen Wamhoff" userId="S::karen.wamhoff@slu.edu::be77ad2b-c82c-4f8e-8c84-654044419b0e" providerId="AD" clId="Web-{BA9E50EE-25A7-571C-3DC6-A35A21E51F8D}" dt="2023-03-01T16:45:04.789" v="190"/>
          <ac:picMkLst>
            <pc:docMk/>
            <pc:sldMk cId="1242935512" sldId="309"/>
            <ac:picMk id="5" creationId="{BA9DDAD1-CB19-E0DD-B47F-6D9860EAF5F4}"/>
          </ac:picMkLst>
        </pc:picChg>
        <pc:picChg chg="add mod ord">
          <ac:chgData name="Karen Wamhoff" userId="S::karen.wamhoff@slu.edu::be77ad2b-c82c-4f8e-8c84-654044419b0e" providerId="AD" clId="Web-{BA9E50EE-25A7-571C-3DC6-A35A21E51F8D}" dt="2023-03-01T16:45:46.790" v="195" actId="14100"/>
          <ac:picMkLst>
            <pc:docMk/>
            <pc:sldMk cId="1242935512" sldId="309"/>
            <ac:picMk id="8" creationId="{CEE1C8B6-C0C5-850B-A164-323534A26358}"/>
          </ac:picMkLst>
        </pc:picChg>
      </pc:sldChg>
    </pc:docChg>
  </pc:docChgLst>
  <pc:docChgLst>
    <pc:chgData name="Karen Wamhoff" userId="S::karen.wamhoff@slu.edu::be77ad2b-c82c-4f8e-8c84-654044419b0e" providerId="AD" clId="Web-{0508F97E-7F29-5D75-3F94-6E041E7F30C0}"/>
    <pc:docChg chg="addSld modSld">
      <pc:chgData name="Karen Wamhoff" userId="S::karen.wamhoff@slu.edu::be77ad2b-c82c-4f8e-8c84-654044419b0e" providerId="AD" clId="Web-{0508F97E-7F29-5D75-3F94-6E041E7F30C0}" dt="2023-02-28T22:27:49.702" v="734" actId="20577"/>
      <pc:docMkLst>
        <pc:docMk/>
      </pc:docMkLst>
      <pc:sldChg chg="modSp mod modClrScheme chgLayout">
        <pc:chgData name="Karen Wamhoff" userId="S::karen.wamhoff@slu.edu::be77ad2b-c82c-4f8e-8c84-654044419b0e" providerId="AD" clId="Web-{0508F97E-7F29-5D75-3F94-6E041E7F30C0}" dt="2023-02-28T22:10:13.420" v="510"/>
        <pc:sldMkLst>
          <pc:docMk/>
          <pc:sldMk cId="2888734687" sldId="304"/>
        </pc:sldMkLst>
        <pc:spChg chg="mod ord">
          <ac:chgData name="Karen Wamhoff" userId="S::karen.wamhoff@slu.edu::be77ad2b-c82c-4f8e-8c84-654044419b0e" providerId="AD" clId="Web-{0508F97E-7F29-5D75-3F94-6E041E7F30C0}" dt="2023-02-28T22:10:13.420" v="510"/>
          <ac:spMkLst>
            <pc:docMk/>
            <pc:sldMk cId="2888734687" sldId="304"/>
            <ac:spMk id="2" creationId="{C2EA3512-6DE8-0B98-C718-B404FB1AE0FF}"/>
          </ac:spMkLst>
        </pc:spChg>
        <pc:spChg chg="mod ord">
          <ac:chgData name="Karen Wamhoff" userId="S::karen.wamhoff@slu.edu::be77ad2b-c82c-4f8e-8c84-654044419b0e" providerId="AD" clId="Web-{0508F97E-7F29-5D75-3F94-6E041E7F30C0}" dt="2023-02-28T22:10:13.420" v="510"/>
          <ac:spMkLst>
            <pc:docMk/>
            <pc:sldMk cId="2888734687" sldId="304"/>
            <ac:spMk id="3" creationId="{9D7BB48B-7174-1457-8101-B4F64B10DACF}"/>
          </ac:spMkLst>
        </pc:spChg>
      </pc:sldChg>
      <pc:sldChg chg="modSp new mod modClrScheme chgLayout">
        <pc:chgData name="Karen Wamhoff" userId="S::karen.wamhoff@slu.edu::be77ad2b-c82c-4f8e-8c84-654044419b0e" providerId="AD" clId="Web-{0508F97E-7F29-5D75-3F94-6E041E7F30C0}" dt="2023-02-28T22:27:49.702" v="734" actId="20577"/>
        <pc:sldMkLst>
          <pc:docMk/>
          <pc:sldMk cId="1141067162" sldId="305"/>
        </pc:sldMkLst>
        <pc:spChg chg="mod ord">
          <ac:chgData name="Karen Wamhoff" userId="S::karen.wamhoff@slu.edu::be77ad2b-c82c-4f8e-8c84-654044419b0e" providerId="AD" clId="Web-{0508F97E-7F29-5D75-3F94-6E041E7F30C0}" dt="2023-02-28T22:10:29.358" v="511"/>
          <ac:spMkLst>
            <pc:docMk/>
            <pc:sldMk cId="1141067162" sldId="305"/>
            <ac:spMk id="2" creationId="{D94D99A5-1BEC-7FAD-C527-8F120D60B4D1}"/>
          </ac:spMkLst>
        </pc:spChg>
        <pc:spChg chg="mod ord">
          <ac:chgData name="Karen Wamhoff" userId="S::karen.wamhoff@slu.edu::be77ad2b-c82c-4f8e-8c84-654044419b0e" providerId="AD" clId="Web-{0508F97E-7F29-5D75-3F94-6E041E7F30C0}" dt="2023-02-28T22:27:49.702" v="734" actId="20577"/>
          <ac:spMkLst>
            <pc:docMk/>
            <pc:sldMk cId="1141067162" sldId="305"/>
            <ac:spMk id="3" creationId="{753CCB32-8AD2-FCF7-E883-9A04E9C80174}"/>
          </ac:spMkLst>
        </pc:spChg>
      </pc:sldChg>
      <pc:sldChg chg="addSp delSp modSp new mod modClrScheme chgLayout">
        <pc:chgData name="Karen Wamhoff" userId="S::karen.wamhoff@slu.edu::be77ad2b-c82c-4f8e-8c84-654044419b0e" providerId="AD" clId="Web-{0508F97E-7F29-5D75-3F94-6E041E7F30C0}" dt="2023-02-28T22:24:40.962" v="706" actId="20577"/>
        <pc:sldMkLst>
          <pc:docMk/>
          <pc:sldMk cId="356144823" sldId="306"/>
        </pc:sldMkLst>
        <pc:spChg chg="mod ord">
          <ac:chgData name="Karen Wamhoff" userId="S::karen.wamhoff@slu.edu::be77ad2b-c82c-4f8e-8c84-654044419b0e" providerId="AD" clId="Web-{0508F97E-7F29-5D75-3F94-6E041E7F30C0}" dt="2023-02-28T22:10:39.827" v="512"/>
          <ac:spMkLst>
            <pc:docMk/>
            <pc:sldMk cId="356144823" sldId="306"/>
            <ac:spMk id="2" creationId="{29227516-6D26-9220-5A0A-D32F7AF6DD68}"/>
          </ac:spMkLst>
        </pc:spChg>
        <pc:spChg chg="mod ord">
          <ac:chgData name="Karen Wamhoff" userId="S::karen.wamhoff@slu.edu::be77ad2b-c82c-4f8e-8c84-654044419b0e" providerId="AD" clId="Web-{0508F97E-7F29-5D75-3F94-6E041E7F30C0}" dt="2023-02-28T22:24:40.962" v="706" actId="20577"/>
          <ac:spMkLst>
            <pc:docMk/>
            <pc:sldMk cId="356144823" sldId="306"/>
            <ac:spMk id="3" creationId="{3F55FD84-4DC4-BEBD-AB8D-21E4E6AB10D7}"/>
          </ac:spMkLst>
        </pc:spChg>
        <pc:graphicFrameChg chg="add del mod">
          <ac:chgData name="Karen Wamhoff" userId="S::karen.wamhoff@slu.edu::be77ad2b-c82c-4f8e-8c84-654044419b0e" providerId="AD" clId="Web-{0508F97E-7F29-5D75-3F94-6E041E7F30C0}" dt="2023-02-28T21:37:31.406" v="252"/>
          <ac:graphicFrameMkLst>
            <pc:docMk/>
            <pc:sldMk cId="356144823" sldId="306"/>
            <ac:graphicFrameMk id="5" creationId="{679072CC-2BE8-3BA7-4F06-67FAD9C5741B}"/>
          </ac:graphicFrameMkLst>
        </pc:graphicFrameChg>
      </pc:sldChg>
      <pc:sldChg chg="new">
        <pc:chgData name="Karen Wamhoff" userId="S::karen.wamhoff@slu.edu::be77ad2b-c82c-4f8e-8c84-654044419b0e" providerId="AD" clId="Web-{0508F97E-7F29-5D75-3F94-6E041E7F30C0}" dt="2023-02-28T21:48:04.426" v="320"/>
        <pc:sldMkLst>
          <pc:docMk/>
          <pc:sldMk cId="1829004315" sldId="307"/>
        </pc:sldMkLst>
      </pc:sldChg>
      <pc:sldChg chg="addSp delSp modSp new mod modClrScheme modShow chgLayout">
        <pc:chgData name="Karen Wamhoff" userId="S::karen.wamhoff@slu.edu::be77ad2b-c82c-4f8e-8c84-654044419b0e" providerId="AD" clId="Web-{0508F97E-7F29-5D75-3F94-6E041E7F30C0}" dt="2023-02-28T22:23:28.850" v="696"/>
        <pc:sldMkLst>
          <pc:docMk/>
          <pc:sldMk cId="1381894" sldId="308"/>
        </pc:sldMkLst>
        <pc:spChg chg="mod ord">
          <ac:chgData name="Karen Wamhoff" userId="S::karen.wamhoff@slu.edu::be77ad2b-c82c-4f8e-8c84-654044419b0e" providerId="AD" clId="Web-{0508F97E-7F29-5D75-3F94-6E041E7F30C0}" dt="2023-02-28T22:21:28.925" v="695"/>
          <ac:spMkLst>
            <pc:docMk/>
            <pc:sldMk cId="1381894" sldId="308"/>
            <ac:spMk id="2" creationId="{458C683F-310A-716E-E852-15D8EB21BCD7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21:28.925" v="695"/>
          <ac:spMkLst>
            <pc:docMk/>
            <pc:sldMk cId="1381894" sldId="308"/>
            <ac:spMk id="3" creationId="{9CFD75BA-C0B0-A422-49D9-38F4D8990AC1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14:19.115" v="566"/>
          <ac:spMkLst>
            <pc:docMk/>
            <pc:sldMk cId="1381894" sldId="308"/>
            <ac:spMk id="15" creationId="{B2711C01-DD46-D779-E0EC-F0BCA6466751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14:19.115" v="566"/>
          <ac:spMkLst>
            <pc:docMk/>
            <pc:sldMk cId="1381894" sldId="308"/>
            <ac:spMk id="16" creationId="{80C5CEE3-9247-68DD-7F56-DCA91D2249B7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15:06.022" v="570"/>
          <ac:spMkLst>
            <pc:docMk/>
            <pc:sldMk cId="1381894" sldId="308"/>
            <ac:spMk id="17" creationId="{E077903D-4DDE-FE54-AEE6-8ABA7CBC7B26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21:28.925" v="695"/>
          <ac:spMkLst>
            <pc:docMk/>
            <pc:sldMk cId="1381894" sldId="308"/>
            <ac:spMk id="20" creationId="{50920E83-61E2-EBA7-D4AD-D8D223BF1FD6}"/>
          </ac:spMkLst>
        </pc:spChg>
        <pc:graphicFrameChg chg="add del mod ord modGraphic">
          <ac:chgData name="Karen Wamhoff" userId="S::karen.wamhoff@slu.edu::be77ad2b-c82c-4f8e-8c84-654044419b0e" providerId="AD" clId="Web-{0508F97E-7F29-5D75-3F94-6E041E7F30C0}" dt="2023-02-28T21:53:37.874" v="429"/>
          <ac:graphicFrameMkLst>
            <pc:docMk/>
            <pc:sldMk cId="1381894" sldId="308"/>
            <ac:graphicFrameMk id="4" creationId="{F0CD3C22-8C5A-C9C9-6DAE-374BB12935D9}"/>
          </ac:graphicFrameMkLst>
        </pc:graphicFrameChg>
        <pc:graphicFrameChg chg="add del mod ord modGraphic">
          <ac:chgData name="Karen Wamhoff" userId="S::karen.wamhoff@slu.edu::be77ad2b-c82c-4f8e-8c84-654044419b0e" providerId="AD" clId="Web-{0508F97E-7F29-5D75-3F94-6E041E7F30C0}" dt="2023-02-28T21:55:52.456" v="431"/>
          <ac:graphicFrameMkLst>
            <pc:docMk/>
            <pc:sldMk cId="1381894" sldId="308"/>
            <ac:graphicFrameMk id="12" creationId="{11A28035-5B7F-3709-6270-55151E8D9E73}"/>
          </ac:graphicFrameMkLst>
        </pc:graphicFrameChg>
        <pc:graphicFrameChg chg="add del mod ord modGraphic">
          <ac:chgData name="Karen Wamhoff" userId="S::karen.wamhoff@slu.edu::be77ad2b-c82c-4f8e-8c84-654044419b0e" providerId="AD" clId="Web-{0508F97E-7F29-5D75-3F94-6E041E7F30C0}" dt="2023-02-28T22:04:27.112" v="433"/>
          <ac:graphicFrameMkLst>
            <pc:docMk/>
            <pc:sldMk cId="1381894" sldId="308"/>
            <ac:graphicFrameMk id="14" creationId="{E80BEDDF-8209-4152-22EC-B5FC4382CBC1}"/>
          </ac:graphicFrameMkLst>
        </pc:graphicFrameChg>
        <pc:graphicFrameChg chg="add del mod">
          <ac:chgData name="Karen Wamhoff" userId="S::karen.wamhoff@slu.edu::be77ad2b-c82c-4f8e-8c84-654044419b0e" providerId="AD" clId="Web-{0508F97E-7F29-5D75-3F94-6E041E7F30C0}" dt="2023-02-28T22:14:54.584" v="569"/>
          <ac:graphicFrameMkLst>
            <pc:docMk/>
            <pc:sldMk cId="1381894" sldId="308"/>
            <ac:graphicFrameMk id="19" creationId="{3E1C6E0B-37C8-73AE-33C1-9DDEF3AC5D37}"/>
          </ac:graphicFrameMkLst>
        </pc:graphicFrameChg>
      </pc:sldChg>
    </pc:docChg>
  </pc:docChgLst>
  <pc:docChgLst>
    <pc:chgData name="Ted Stahl" userId="S::ted.stahl@health.slu.edu::fb6a6368-f6bc-40dc-9c45-96223a2a9498" providerId="AD" clId="Web-{D35EFBCE-CF57-E44B-C549-9D5B5D31B74F}"/>
    <pc:docChg chg="modSld">
      <pc:chgData name="Ted Stahl" userId="S::ted.stahl@health.slu.edu::fb6a6368-f6bc-40dc-9c45-96223a2a9498" providerId="AD" clId="Web-{D35EFBCE-CF57-E44B-C549-9D5B5D31B74F}" dt="2023-03-06T16:40:32.891" v="0" actId="20577"/>
      <pc:docMkLst>
        <pc:docMk/>
      </pc:docMkLst>
      <pc:sldChg chg="modSp">
        <pc:chgData name="Ted Stahl" userId="S::ted.stahl@health.slu.edu::fb6a6368-f6bc-40dc-9c45-96223a2a9498" providerId="AD" clId="Web-{D35EFBCE-CF57-E44B-C549-9D5B5D31B74F}" dt="2023-03-06T16:40:32.891" v="0" actId="20577"/>
        <pc:sldMkLst>
          <pc:docMk/>
          <pc:sldMk cId="2348235903" sldId="275"/>
        </pc:sldMkLst>
        <pc:spChg chg="mod">
          <ac:chgData name="Ted Stahl" userId="S::ted.stahl@health.slu.edu::fb6a6368-f6bc-40dc-9c45-96223a2a9498" providerId="AD" clId="Web-{D35EFBCE-CF57-E44B-C549-9D5B5D31B74F}" dt="2023-03-06T16:40:32.891" v="0" actId="20577"/>
          <ac:spMkLst>
            <pc:docMk/>
            <pc:sldMk cId="2348235903" sldId="275"/>
            <ac:spMk id="18" creationId="{F451EBE7-64A3-7E40-8C33-3C01E8EBABD2}"/>
          </ac:spMkLst>
        </pc:spChg>
      </pc:sldChg>
    </pc:docChg>
  </pc:docChgLst>
  <pc:docChgLst>
    <pc:chgData name="Ted Stahl" userId="S::ted.stahl@health.slu.edu::fb6a6368-f6bc-40dc-9c45-96223a2a9498" providerId="AD" clId="Web-{BD921D03-0B42-03AA-3350-080998B6C339}"/>
    <pc:docChg chg="addSld delSld modSld sldOrd">
      <pc:chgData name="Ted Stahl" userId="S::ted.stahl@health.slu.edu::fb6a6368-f6bc-40dc-9c45-96223a2a9498" providerId="AD" clId="Web-{BD921D03-0B42-03AA-3350-080998B6C339}" dt="2023-03-06T22:43:58.218" v="629" actId="20577"/>
      <pc:docMkLst>
        <pc:docMk/>
      </pc:docMkLst>
      <pc:sldChg chg="modSp">
        <pc:chgData name="Ted Stahl" userId="S::ted.stahl@health.slu.edu::fb6a6368-f6bc-40dc-9c45-96223a2a9498" providerId="AD" clId="Web-{BD921D03-0B42-03AA-3350-080998B6C339}" dt="2023-03-06T20:26:07.811" v="2" actId="20577"/>
        <pc:sldMkLst>
          <pc:docMk/>
          <pc:sldMk cId="2348235903" sldId="275"/>
        </pc:sldMkLst>
        <pc:spChg chg="mod">
          <ac:chgData name="Ted Stahl" userId="S::ted.stahl@health.slu.edu::fb6a6368-f6bc-40dc-9c45-96223a2a9498" providerId="AD" clId="Web-{BD921D03-0B42-03AA-3350-080998B6C339}" dt="2023-03-06T20:26:07.811" v="2" actId="20577"/>
          <ac:spMkLst>
            <pc:docMk/>
            <pc:sldMk cId="2348235903" sldId="275"/>
            <ac:spMk id="18" creationId="{F451EBE7-64A3-7E40-8C33-3C01E8EBABD2}"/>
          </ac:spMkLst>
        </pc:spChg>
      </pc:sldChg>
      <pc:sldChg chg="modSp">
        <pc:chgData name="Ted Stahl" userId="S::ted.stahl@health.slu.edu::fb6a6368-f6bc-40dc-9c45-96223a2a9498" providerId="AD" clId="Web-{BD921D03-0B42-03AA-3350-080998B6C339}" dt="2023-03-06T20:28:13.190" v="24" actId="20577"/>
        <pc:sldMkLst>
          <pc:docMk/>
          <pc:sldMk cId="1266002780" sldId="291"/>
        </pc:sldMkLst>
        <pc:spChg chg="mod">
          <ac:chgData name="Ted Stahl" userId="S::ted.stahl@health.slu.edu::fb6a6368-f6bc-40dc-9c45-96223a2a9498" providerId="AD" clId="Web-{BD921D03-0B42-03AA-3350-080998B6C339}" dt="2023-03-06T20:28:03.111" v="22" actId="20577"/>
          <ac:spMkLst>
            <pc:docMk/>
            <pc:sldMk cId="1266002780" sldId="291"/>
            <ac:spMk id="18" creationId="{F451EBE7-64A3-7E40-8C33-3C01E8EBABD2}"/>
          </ac:spMkLst>
        </pc:spChg>
        <pc:spChg chg="mod">
          <ac:chgData name="Ted Stahl" userId="S::ted.stahl@health.slu.edu::fb6a6368-f6bc-40dc-9c45-96223a2a9498" providerId="AD" clId="Web-{BD921D03-0B42-03AA-3350-080998B6C339}" dt="2023-03-06T20:28:13.190" v="24" actId="20577"/>
          <ac:spMkLst>
            <pc:docMk/>
            <pc:sldMk cId="1266002780" sldId="291"/>
            <ac:spMk id="41" creationId="{360A1163-2F4E-8A42-A7D1-C12E13D898B3}"/>
          </ac:spMkLst>
        </pc:spChg>
      </pc:sldChg>
      <pc:sldChg chg="modSp del">
        <pc:chgData name="Ted Stahl" userId="S::ted.stahl@health.slu.edu::fb6a6368-f6bc-40dc-9c45-96223a2a9498" providerId="AD" clId="Web-{BD921D03-0B42-03AA-3350-080998B6C339}" dt="2023-03-06T20:28:19.612" v="25"/>
        <pc:sldMkLst>
          <pc:docMk/>
          <pc:sldMk cId="2680122034" sldId="316"/>
        </pc:sldMkLst>
        <pc:spChg chg="mod">
          <ac:chgData name="Ted Stahl" userId="S::ted.stahl@health.slu.edu::fb6a6368-f6bc-40dc-9c45-96223a2a9498" providerId="AD" clId="Web-{BD921D03-0B42-03AA-3350-080998B6C339}" dt="2023-03-06T20:27:14.673" v="21" actId="20577"/>
          <ac:spMkLst>
            <pc:docMk/>
            <pc:sldMk cId="2680122034" sldId="316"/>
            <ac:spMk id="41" creationId="{360A1163-2F4E-8A42-A7D1-C12E13D898B3}"/>
          </ac:spMkLst>
        </pc:spChg>
      </pc:sldChg>
      <pc:sldChg chg="add replId">
        <pc:chgData name="Ted Stahl" userId="S::ted.stahl@health.slu.edu::fb6a6368-f6bc-40dc-9c45-96223a2a9498" providerId="AD" clId="Web-{BD921D03-0B42-03AA-3350-080998B6C339}" dt="2023-03-06T20:25:21.857" v="0"/>
        <pc:sldMkLst>
          <pc:docMk/>
          <pc:sldMk cId="3851371057" sldId="317"/>
        </pc:sldMkLst>
      </pc:sldChg>
      <pc:sldChg chg="addSp modSp add replId">
        <pc:chgData name="Ted Stahl" userId="S::ted.stahl@health.slu.edu::fb6a6368-f6bc-40dc-9c45-96223a2a9498" providerId="AD" clId="Web-{BD921D03-0B42-03AA-3350-080998B6C339}" dt="2023-03-06T22:02:08.503" v="318" actId="1076"/>
        <pc:sldMkLst>
          <pc:docMk/>
          <pc:sldMk cId="2269651837" sldId="318"/>
        </pc:sldMkLst>
        <pc:spChg chg="mod">
          <ac:chgData name="Ted Stahl" userId="S::ted.stahl@health.slu.edu::fb6a6368-f6bc-40dc-9c45-96223a2a9498" providerId="AD" clId="Web-{BD921D03-0B42-03AA-3350-080998B6C339}" dt="2023-03-06T21:27:36.692" v="51" actId="20577"/>
          <ac:spMkLst>
            <pc:docMk/>
            <pc:sldMk cId="2269651837" sldId="318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1:52.643" v="314" actId="20577"/>
          <ac:spMkLst>
            <pc:docMk/>
            <pc:sldMk cId="2269651837" sldId="318"/>
            <ac:spMk id="3" creationId="{753CCB32-8AD2-FCF7-E883-9A04E9C80174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02:08.503" v="318" actId="1076"/>
          <ac:picMkLst>
            <pc:docMk/>
            <pc:sldMk cId="2269651837" sldId="318"/>
            <ac:picMk id="4" creationId="{63CF94A6-8586-BB9E-C09F-649B97305C0A}"/>
          </ac:picMkLst>
        </pc:picChg>
      </pc:sldChg>
      <pc:sldChg chg="modSp new del">
        <pc:chgData name="Ted Stahl" userId="S::ted.stahl@health.slu.edu::fb6a6368-f6bc-40dc-9c45-96223a2a9498" providerId="AD" clId="Web-{BD921D03-0B42-03AA-3350-080998B6C339}" dt="2023-03-06T21:23:32.488" v="29"/>
        <pc:sldMkLst>
          <pc:docMk/>
          <pc:sldMk cId="3629582769" sldId="318"/>
        </pc:sldMkLst>
        <pc:spChg chg="mod">
          <ac:chgData name="Ted Stahl" userId="S::ted.stahl@health.slu.edu::fb6a6368-f6bc-40dc-9c45-96223a2a9498" providerId="AD" clId="Web-{BD921D03-0B42-03AA-3350-080998B6C339}" dt="2023-03-06T21:22:39.404" v="28" actId="1076"/>
          <ac:spMkLst>
            <pc:docMk/>
            <pc:sldMk cId="3629582769" sldId="318"/>
            <ac:spMk id="3" creationId="{290CE700-25DB-58B2-70E0-B3D6269B442F}"/>
          </ac:spMkLst>
        </pc:spChg>
      </pc:sldChg>
      <pc:sldChg chg="modSp add replId">
        <pc:chgData name="Ted Stahl" userId="S::ted.stahl@health.slu.edu::fb6a6368-f6bc-40dc-9c45-96223a2a9498" providerId="AD" clId="Web-{BD921D03-0B42-03AA-3350-080998B6C339}" dt="2023-03-06T21:35:23.237" v="210" actId="20577"/>
        <pc:sldMkLst>
          <pc:docMk/>
          <pc:sldMk cId="945400521" sldId="319"/>
        </pc:sldMkLst>
        <pc:spChg chg="mod">
          <ac:chgData name="Ted Stahl" userId="S::ted.stahl@health.slu.edu::fb6a6368-f6bc-40dc-9c45-96223a2a9498" providerId="AD" clId="Web-{BD921D03-0B42-03AA-3350-080998B6C339}" dt="2023-03-06T21:31:09.698" v="139" actId="20577"/>
          <ac:spMkLst>
            <pc:docMk/>
            <pc:sldMk cId="945400521" sldId="319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1:35:23.237" v="210" actId="20577"/>
          <ac:spMkLst>
            <pc:docMk/>
            <pc:sldMk cId="945400521" sldId="319"/>
            <ac:spMk id="3" creationId="{753CCB32-8AD2-FCF7-E883-9A04E9C80174}"/>
          </ac:spMkLst>
        </pc:spChg>
      </pc:sldChg>
      <pc:sldChg chg="addSp delSp modSp add replId">
        <pc:chgData name="Ted Stahl" userId="S::ted.stahl@health.slu.edu::fb6a6368-f6bc-40dc-9c45-96223a2a9498" providerId="AD" clId="Web-{BD921D03-0B42-03AA-3350-080998B6C339}" dt="2023-03-06T21:38:46.212" v="235" actId="1076"/>
        <pc:sldMkLst>
          <pc:docMk/>
          <pc:sldMk cId="3469920206" sldId="320"/>
        </pc:sldMkLst>
        <pc:spChg chg="mod">
          <ac:chgData name="Ted Stahl" userId="S::ted.stahl@health.slu.edu::fb6a6368-f6bc-40dc-9c45-96223a2a9498" providerId="AD" clId="Web-{BD921D03-0B42-03AA-3350-080998B6C339}" dt="2023-03-06T21:35:57.988" v="213" actId="20577"/>
          <ac:spMkLst>
            <pc:docMk/>
            <pc:sldMk cId="3469920206" sldId="320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1:37:03.053" v="227" actId="20577"/>
          <ac:spMkLst>
            <pc:docMk/>
            <pc:sldMk cId="3469920206" sldId="320"/>
            <ac:spMk id="3" creationId="{753CCB32-8AD2-FCF7-E883-9A04E9C80174}"/>
          </ac:spMkLst>
        </pc:spChg>
        <pc:picChg chg="add del mod">
          <ac:chgData name="Ted Stahl" userId="S::ted.stahl@health.slu.edu::fb6a6368-f6bc-40dc-9c45-96223a2a9498" providerId="AD" clId="Web-{BD921D03-0B42-03AA-3350-080998B6C339}" dt="2023-03-06T21:37:53.726" v="230"/>
          <ac:picMkLst>
            <pc:docMk/>
            <pc:sldMk cId="3469920206" sldId="320"/>
            <ac:picMk id="4" creationId="{1A9E4EFD-2171-71D6-DFEA-F3E981BF69F1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1:38:25.789" v="233" actId="14100"/>
          <ac:picMkLst>
            <pc:docMk/>
            <pc:sldMk cId="3469920206" sldId="320"/>
            <ac:picMk id="5" creationId="{52A2048B-DADC-383D-6718-E36F59DEE90A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1:38:46.212" v="235" actId="1076"/>
          <ac:picMkLst>
            <pc:docMk/>
            <pc:sldMk cId="3469920206" sldId="320"/>
            <ac:picMk id="6" creationId="{108D75D4-47B5-6530-BE78-E3F570ED6B42}"/>
          </ac:picMkLst>
        </pc:picChg>
      </pc:sldChg>
      <pc:sldChg chg="addSp modSp add ord replId">
        <pc:chgData name="Ted Stahl" userId="S::ted.stahl@health.slu.edu::fb6a6368-f6bc-40dc-9c45-96223a2a9498" providerId="AD" clId="Web-{BD921D03-0B42-03AA-3350-080998B6C339}" dt="2023-03-06T22:04:57.977" v="354" actId="20577"/>
        <pc:sldMkLst>
          <pc:docMk/>
          <pc:sldMk cId="1558105523" sldId="321"/>
        </pc:sldMkLst>
        <pc:spChg chg="mod">
          <ac:chgData name="Ted Stahl" userId="S::ted.stahl@health.slu.edu::fb6a6368-f6bc-40dc-9c45-96223a2a9498" providerId="AD" clId="Web-{BD921D03-0B42-03AA-3350-080998B6C339}" dt="2023-03-06T21:40:06.949" v="242" actId="20577"/>
          <ac:spMkLst>
            <pc:docMk/>
            <pc:sldMk cId="1558105523" sldId="321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4:57.977" v="354" actId="20577"/>
          <ac:spMkLst>
            <pc:docMk/>
            <pc:sldMk cId="1558105523" sldId="321"/>
            <ac:spMk id="3" creationId="{753CCB32-8AD2-FCF7-E883-9A04E9C80174}"/>
          </ac:spMkLst>
        </pc:spChg>
        <pc:picChg chg="add mod">
          <ac:chgData name="Ted Stahl" userId="S::ted.stahl@health.slu.edu::fb6a6368-f6bc-40dc-9c45-96223a2a9498" providerId="AD" clId="Web-{BD921D03-0B42-03AA-3350-080998B6C339}" dt="2023-03-06T21:41:07.185" v="257" actId="1076"/>
          <ac:picMkLst>
            <pc:docMk/>
            <pc:sldMk cId="1558105523" sldId="321"/>
            <ac:picMk id="4" creationId="{4BB824BE-09A8-4C6D-4CC0-81746845FCCC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03:36.021" v="321" actId="1076"/>
          <ac:picMkLst>
            <pc:docMk/>
            <pc:sldMk cId="1558105523" sldId="321"/>
            <ac:picMk id="5" creationId="{9DC278E8-F47E-02B3-6C53-1AFE6ACDD07D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06:24.542" v="362" actId="1076"/>
        <pc:sldMkLst>
          <pc:docMk/>
          <pc:sldMk cId="706983073" sldId="322"/>
        </pc:sldMkLst>
        <pc:spChg chg="mod">
          <ac:chgData name="Ted Stahl" userId="S::ted.stahl@health.slu.edu::fb6a6368-f6bc-40dc-9c45-96223a2a9498" providerId="AD" clId="Web-{BD921D03-0B42-03AA-3350-080998B6C339}" dt="2023-03-06T21:44:02.971" v="268" actId="20577"/>
          <ac:spMkLst>
            <pc:docMk/>
            <pc:sldMk cId="706983073" sldId="322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5:53.713" v="357" actId="20577"/>
          <ac:spMkLst>
            <pc:docMk/>
            <pc:sldMk cId="706983073" sldId="322"/>
            <ac:spMk id="3" creationId="{753CCB32-8AD2-FCF7-E883-9A04E9C80174}"/>
          </ac:spMkLst>
        </pc:spChg>
        <pc:picChg chg="del">
          <ac:chgData name="Ted Stahl" userId="S::ted.stahl@health.slu.edu::fb6a6368-f6bc-40dc-9c45-96223a2a9498" providerId="AD" clId="Web-{BD921D03-0B42-03AA-3350-080998B6C339}" dt="2023-03-06T21:44:03.752" v="269"/>
          <ac:picMkLst>
            <pc:docMk/>
            <pc:sldMk cId="706983073" sldId="322"/>
            <ac:picMk id="4" creationId="{4BB824BE-09A8-4C6D-4CC0-81746845FCCC}"/>
          </ac:picMkLst>
        </pc:picChg>
        <pc:picChg chg="del">
          <ac:chgData name="Ted Stahl" userId="S::ted.stahl@health.slu.edu::fb6a6368-f6bc-40dc-9c45-96223a2a9498" providerId="AD" clId="Web-{BD921D03-0B42-03AA-3350-080998B6C339}" dt="2023-03-06T21:44:04.909" v="270"/>
          <ac:picMkLst>
            <pc:docMk/>
            <pc:sldMk cId="706983073" sldId="322"/>
            <ac:picMk id="5" creationId="{9DC278E8-F47E-02B3-6C53-1AFE6ACDD07D}"/>
          </ac:picMkLst>
        </pc:picChg>
        <pc:picChg chg="add mod modCrop">
          <ac:chgData name="Ted Stahl" userId="S::ted.stahl@health.slu.edu::fb6a6368-f6bc-40dc-9c45-96223a2a9498" providerId="AD" clId="Web-{BD921D03-0B42-03AA-3350-080998B6C339}" dt="2023-03-06T22:06:24.542" v="362" actId="1076"/>
          <ac:picMkLst>
            <pc:docMk/>
            <pc:sldMk cId="706983073" sldId="322"/>
            <ac:picMk id="7" creationId="{6AB8C489-3C20-EC2D-8B45-4557463C16AA}"/>
          </ac:picMkLst>
        </pc:picChg>
      </pc:sldChg>
      <pc:sldChg chg="addSp modSp add replId">
        <pc:chgData name="Ted Stahl" userId="S::ted.stahl@health.slu.edu::fb6a6368-f6bc-40dc-9c45-96223a2a9498" providerId="AD" clId="Web-{BD921D03-0B42-03AA-3350-080998B6C339}" dt="2023-03-06T22:11:06.878" v="396" actId="1076"/>
        <pc:sldMkLst>
          <pc:docMk/>
          <pc:sldMk cId="853800619" sldId="323"/>
        </pc:sldMkLst>
        <pc:spChg chg="mod">
          <ac:chgData name="Ted Stahl" userId="S::ted.stahl@health.slu.edu::fb6a6368-f6bc-40dc-9c45-96223a2a9498" providerId="AD" clId="Web-{BD921D03-0B42-03AA-3350-080998B6C339}" dt="2023-03-06T21:47:50.025" v="308" actId="20577"/>
          <ac:spMkLst>
            <pc:docMk/>
            <pc:sldMk cId="853800619" sldId="323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9:59.736" v="388" actId="20577"/>
          <ac:spMkLst>
            <pc:docMk/>
            <pc:sldMk cId="853800619" sldId="323"/>
            <ac:spMk id="3" creationId="{753CCB32-8AD2-FCF7-E883-9A04E9C80174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11:06.878" v="396" actId="1076"/>
          <ac:picMkLst>
            <pc:docMk/>
            <pc:sldMk cId="853800619" sldId="323"/>
            <ac:picMk id="4" creationId="{F73C7A82-C4B5-567C-4ACE-941C2AA4D288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23:16.587" v="499" actId="20577"/>
        <pc:sldMkLst>
          <pc:docMk/>
          <pc:sldMk cId="2818003968" sldId="324"/>
        </pc:sldMkLst>
        <pc:spChg chg="mod">
          <ac:chgData name="Ted Stahl" userId="S::ted.stahl@health.slu.edu::fb6a6368-f6bc-40dc-9c45-96223a2a9498" providerId="AD" clId="Web-{BD921D03-0B42-03AA-3350-080998B6C339}" dt="2023-03-06T22:13:16.991" v="402" actId="20577"/>
          <ac:spMkLst>
            <pc:docMk/>
            <pc:sldMk cId="2818003968" sldId="324"/>
            <ac:spMk id="2" creationId="{D94D99A5-1BEC-7FAD-C527-8F120D60B4D1}"/>
          </ac:spMkLst>
        </pc:spChg>
        <pc:spChg chg="del mod">
          <ac:chgData name="Ted Stahl" userId="S::ted.stahl@health.slu.edu::fb6a6368-f6bc-40dc-9c45-96223a2a9498" providerId="AD" clId="Web-{BD921D03-0B42-03AA-3350-080998B6C339}" dt="2023-03-06T22:13:30.101" v="405"/>
          <ac:spMkLst>
            <pc:docMk/>
            <pc:sldMk cId="2818003968" sldId="324"/>
            <ac:spMk id="3" creationId="{753CCB32-8AD2-FCF7-E883-9A04E9C80174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13:34.242" v="406"/>
          <ac:spMkLst>
            <pc:docMk/>
            <pc:sldMk cId="2818003968" sldId="324"/>
            <ac:spMk id="6" creationId="{785EE384-0B73-A629-F8AD-0579DBF56FFA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16:15.856" v="447" actId="14100"/>
          <ac:spMkLst>
            <pc:docMk/>
            <pc:sldMk cId="2818003968" sldId="324"/>
            <ac:spMk id="9" creationId="{AFD6C818-F02D-D7FC-359B-338C7B8B1099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18:57.689" v="485" actId="20577"/>
          <ac:spMkLst>
            <pc:docMk/>
            <pc:sldMk cId="2818003968" sldId="324"/>
            <ac:spMk id="10" creationId="{9684216A-DFE0-51D8-7EAB-BC761D9169F1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23:16.587" v="499" actId="20577"/>
          <ac:spMkLst>
            <pc:docMk/>
            <pc:sldMk cId="2818003968" sldId="324"/>
            <ac:spMk id="11" creationId="{CB7AE5E8-4437-CAE1-EA4E-2F07B248F495}"/>
          </ac:spMkLst>
        </pc:spChg>
        <pc:picChg chg="del">
          <ac:chgData name="Ted Stahl" userId="S::ted.stahl@health.slu.edu::fb6a6368-f6bc-40dc-9c45-96223a2a9498" providerId="AD" clId="Web-{BD921D03-0B42-03AA-3350-080998B6C339}" dt="2023-03-06T22:13:19.648" v="403"/>
          <ac:picMkLst>
            <pc:docMk/>
            <pc:sldMk cId="2818003968" sldId="324"/>
            <ac:picMk id="4" creationId="{F73C7A82-C4B5-567C-4ACE-941C2AA4D288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18:17.500" v="477" actId="1076"/>
          <ac:picMkLst>
            <pc:docMk/>
            <pc:sldMk cId="2818003968" sldId="324"/>
            <ac:picMk id="7" creationId="{94CC03B6-C3ED-DB83-6CFC-C78E080E10B7}"/>
          </ac:picMkLst>
        </pc:picChg>
        <pc:picChg chg="add del mod">
          <ac:chgData name="Ted Stahl" userId="S::ted.stahl@health.slu.edu::fb6a6368-f6bc-40dc-9c45-96223a2a9498" providerId="AD" clId="Web-{BD921D03-0B42-03AA-3350-080998B6C339}" dt="2023-03-06T22:15:00.182" v="415"/>
          <ac:picMkLst>
            <pc:docMk/>
            <pc:sldMk cId="2818003968" sldId="324"/>
            <ac:picMk id="8" creationId="{EF42A52E-D10B-0A15-AEA9-B6EF0CC8B6DA}"/>
          </ac:picMkLst>
        </pc:picChg>
      </pc:sldChg>
      <pc:sldChg chg="addSp delSp modSp add mod replId modClrScheme chgLayout">
        <pc:chgData name="Ted Stahl" userId="S::ted.stahl@health.slu.edu::fb6a6368-f6bc-40dc-9c45-96223a2a9498" providerId="AD" clId="Web-{BD921D03-0B42-03AA-3350-080998B6C339}" dt="2023-03-06T22:33:41.153" v="553"/>
        <pc:sldMkLst>
          <pc:docMk/>
          <pc:sldMk cId="1643761427" sldId="325"/>
        </pc:sldMkLst>
        <pc:spChg chg="mod ord">
          <ac:chgData name="Ted Stahl" userId="S::ted.stahl@health.slu.edu::fb6a6368-f6bc-40dc-9c45-96223a2a9498" providerId="AD" clId="Web-{BD921D03-0B42-03AA-3350-080998B6C339}" dt="2023-03-06T22:33:41.153" v="553"/>
          <ac:spMkLst>
            <pc:docMk/>
            <pc:sldMk cId="1643761427" sldId="325"/>
            <ac:spMk id="2" creationId="{D94D99A5-1BEC-7FAD-C527-8F120D60B4D1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24:11.573" v="514"/>
          <ac:spMkLst>
            <pc:docMk/>
            <pc:sldMk cId="1643761427" sldId="325"/>
            <ac:spMk id="3" creationId="{F16190D5-E7C3-C096-DB20-19048F7732D8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33:41.153" v="552"/>
          <ac:spMkLst>
            <pc:docMk/>
            <pc:sldMk cId="1643761427" sldId="325"/>
            <ac:spMk id="6" creationId="{2CD368D2-190D-6081-A2C8-6C2EE12A3FB3}"/>
          </ac:spMkLst>
        </pc:spChg>
        <pc:spChg chg="del">
          <ac:chgData name="Ted Stahl" userId="S::ted.stahl@health.slu.edu::fb6a6368-f6bc-40dc-9c45-96223a2a9498" providerId="AD" clId="Web-{BD921D03-0B42-03AA-3350-080998B6C339}" dt="2023-03-06T22:23:41.619" v="508"/>
          <ac:spMkLst>
            <pc:docMk/>
            <pc:sldMk cId="1643761427" sldId="325"/>
            <ac:spMk id="9" creationId="{AFD6C818-F02D-D7FC-359B-338C7B8B1099}"/>
          </ac:spMkLst>
        </pc:spChg>
        <pc:spChg chg="del">
          <ac:chgData name="Ted Stahl" userId="S::ted.stahl@health.slu.edu::fb6a6368-f6bc-40dc-9c45-96223a2a9498" providerId="AD" clId="Web-{BD921D03-0B42-03AA-3350-080998B6C339}" dt="2023-03-06T22:23:45.228" v="510"/>
          <ac:spMkLst>
            <pc:docMk/>
            <pc:sldMk cId="1643761427" sldId="325"/>
            <ac:spMk id="10" creationId="{9684216A-DFE0-51D8-7EAB-BC761D9169F1}"/>
          </ac:spMkLst>
        </pc:spChg>
        <pc:spChg chg="del">
          <ac:chgData name="Ted Stahl" userId="S::ted.stahl@health.slu.edu::fb6a6368-f6bc-40dc-9c45-96223a2a9498" providerId="AD" clId="Web-{BD921D03-0B42-03AA-3350-080998B6C339}" dt="2023-03-06T22:23:48.213" v="511"/>
          <ac:spMkLst>
            <pc:docMk/>
            <pc:sldMk cId="1643761427" sldId="325"/>
            <ac:spMk id="11" creationId="{CB7AE5E8-4437-CAE1-EA4E-2F07B248F495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33:41.153" v="553"/>
          <ac:picMkLst>
            <pc:docMk/>
            <pc:sldMk cId="1643761427" sldId="325"/>
            <ac:picMk id="4" creationId="{76E2111B-9D47-035A-EEFA-2E91D90C0508}"/>
          </ac:picMkLst>
        </pc:picChg>
        <pc:picChg chg="del">
          <ac:chgData name="Ted Stahl" userId="S::ted.stahl@health.slu.edu::fb6a6368-f6bc-40dc-9c45-96223a2a9498" providerId="AD" clId="Web-{BD921D03-0B42-03AA-3350-080998B6C339}" dt="2023-03-06T22:23:42.763" v="509"/>
          <ac:picMkLst>
            <pc:docMk/>
            <pc:sldMk cId="1643761427" sldId="325"/>
            <ac:picMk id="7" creationId="{94CC03B6-C3ED-DB83-6CFC-C78E080E10B7}"/>
          </ac:picMkLst>
        </pc:picChg>
      </pc:sldChg>
      <pc:sldChg chg="addSp delSp modSp add del mod ord replId modClrScheme chgLayout">
        <pc:chgData name="Ted Stahl" userId="S::ted.stahl@health.slu.edu::fb6a6368-f6bc-40dc-9c45-96223a2a9498" providerId="AD" clId="Web-{BD921D03-0B42-03AA-3350-080998B6C339}" dt="2023-03-06T22:32:54.917" v="550"/>
        <pc:sldMkLst>
          <pc:docMk/>
          <pc:sldMk cId="2246679082" sldId="326"/>
        </pc:sldMkLst>
        <pc:spChg chg="del mod">
          <ac:chgData name="Ted Stahl" userId="S::ted.stahl@health.slu.edu::fb6a6368-f6bc-40dc-9c45-96223a2a9498" providerId="AD" clId="Web-{BD921D03-0B42-03AA-3350-080998B6C339}" dt="2023-03-06T22:26:42.171" v="523"/>
          <ac:spMkLst>
            <pc:docMk/>
            <pc:sldMk cId="2246679082" sldId="326"/>
            <ac:spMk id="2" creationId="{D94D99A5-1BEC-7FAD-C527-8F120D60B4D1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26:43.640" v="524"/>
          <ac:spMkLst>
            <pc:docMk/>
            <pc:sldMk cId="2246679082" sldId="326"/>
            <ac:spMk id="5" creationId="{5896A660-DCEB-73D6-255A-0F5D030A499C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31:54.633" v="547"/>
          <ac:spMkLst>
            <pc:docMk/>
            <pc:sldMk cId="2246679082" sldId="326"/>
            <ac:spMk id="7" creationId="{5A82FC73-29A9-DB12-5D89-895138BCD27F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31:54.633" v="547"/>
          <ac:spMkLst>
            <pc:docMk/>
            <pc:sldMk cId="2246679082" sldId="326"/>
            <ac:spMk id="9" creationId="{B9BBB132-B6D8-27F9-0D5F-D94E84A978ED}"/>
          </ac:spMkLst>
        </pc:spChg>
        <pc:picChg chg="add del">
          <ac:chgData name="Ted Stahl" userId="S::ted.stahl@health.slu.edu::fb6a6368-f6bc-40dc-9c45-96223a2a9498" providerId="AD" clId="Web-{BD921D03-0B42-03AA-3350-080998B6C339}" dt="2023-03-06T22:31:54.633" v="547"/>
          <ac:picMkLst>
            <pc:docMk/>
            <pc:sldMk cId="2246679082" sldId="326"/>
            <ac:picMk id="3" creationId="{7EFBEA57-7A8D-1F51-3BF4-49A92E7EE9B0}"/>
          </ac:picMkLst>
        </pc:picChg>
        <pc:picChg chg="del">
          <ac:chgData name="Ted Stahl" userId="S::ted.stahl@health.slu.edu::fb6a6368-f6bc-40dc-9c45-96223a2a9498" providerId="AD" clId="Web-{BD921D03-0B42-03AA-3350-080998B6C339}" dt="2023-03-06T22:26:36.077" v="521"/>
          <ac:picMkLst>
            <pc:docMk/>
            <pc:sldMk cId="2246679082" sldId="326"/>
            <ac:picMk id="4" creationId="{76E2111B-9D47-035A-EEFA-2E91D90C0508}"/>
          </ac:picMkLst>
        </pc:picChg>
        <pc:picChg chg="add del mod">
          <ac:chgData name="Ted Stahl" userId="S::ted.stahl@health.slu.edu::fb6a6368-f6bc-40dc-9c45-96223a2a9498" providerId="AD" clId="Web-{BD921D03-0B42-03AA-3350-080998B6C339}" dt="2023-03-06T22:28:02.252" v="535"/>
          <ac:picMkLst>
            <pc:docMk/>
            <pc:sldMk cId="2246679082" sldId="326"/>
            <ac:picMk id="6" creationId="{EC4B4F5F-A831-78DE-490A-F55CB6340113}"/>
          </ac:picMkLst>
        </pc:picChg>
      </pc:sldChg>
      <pc:sldChg chg="new del ord">
        <pc:chgData name="Ted Stahl" userId="S::ted.stahl@health.slu.edu::fb6a6368-f6bc-40dc-9c45-96223a2a9498" providerId="AD" clId="Web-{BD921D03-0B42-03AA-3350-080998B6C339}" dt="2023-03-06T22:36:07.595" v="567"/>
        <pc:sldMkLst>
          <pc:docMk/>
          <pc:sldMk cId="249175361" sldId="327"/>
        </pc:sldMkLst>
      </pc:sldChg>
      <pc:sldChg chg="addSp delSp modSp new mod ord setBg">
        <pc:chgData name="Ted Stahl" userId="S::ted.stahl@health.slu.edu::fb6a6368-f6bc-40dc-9c45-96223a2a9498" providerId="AD" clId="Web-{BD921D03-0B42-03AA-3350-080998B6C339}" dt="2023-03-06T22:29:52.411" v="545"/>
        <pc:sldMkLst>
          <pc:docMk/>
          <pc:sldMk cId="590421126" sldId="328"/>
        </pc:sldMkLst>
        <pc:spChg chg="del">
          <ac:chgData name="Ted Stahl" userId="S::ted.stahl@health.slu.edu::fb6a6368-f6bc-40dc-9c45-96223a2a9498" providerId="AD" clId="Web-{BD921D03-0B42-03AA-3350-080998B6C339}" dt="2023-03-06T22:28:07.861" v="536"/>
          <ac:spMkLst>
            <pc:docMk/>
            <pc:sldMk cId="590421126" sldId="328"/>
            <ac:spMk id="2" creationId="{2970861D-B04F-9378-2188-E491B9117499}"/>
          </ac:spMkLst>
        </pc:spChg>
        <pc:spChg chg="del">
          <ac:chgData name="Ted Stahl" userId="S::ted.stahl@health.slu.edu::fb6a6368-f6bc-40dc-9c45-96223a2a9498" providerId="AD" clId="Web-{BD921D03-0B42-03AA-3350-080998B6C339}" dt="2023-03-06T22:28:09.939" v="537"/>
          <ac:spMkLst>
            <pc:docMk/>
            <pc:sldMk cId="590421126" sldId="328"/>
            <ac:spMk id="3" creationId="{4CD4FE06-9612-425D-6255-5A08F2EDDBEC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9" creationId="{F3060C83-F051-4F0E-ABAD-AA0DFC48B218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1" creationId="{83C98ABE-055B-441F-B07E-44F97F083C39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3" creationId="{29FDB030-9B49-4CED-8CCD-4D99382388AC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5" creationId="{3783CA14-24A1-485C-8B30-D6A5D87987AD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7" creationId="{9A97C86A-04D6-40F7-AE84-31AB43E6A846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9" creationId="{FF9F2414-84E8-453E-B1F3-389FDE8192D9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21" creationId="{3ECA69A1-7536-43AC-85EF-C7106179F5ED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3" creationId="{AB8C311F-7253-4AED-9701-7FC0708C41C7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4" creationId="{E2384209-CB15-4CDF-9D31-C44FD9A3F20D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5" creationId="{2633B3B5-CC90-43F0-8714-D31D1F3F0209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6" creationId="{A8D57A06-A426-446D-B02C-A2DC6B62E45E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28" creationId="{AB8C311F-7253-4AED-9701-7FC0708C41C7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29" creationId="{E2384209-CB15-4CDF-9D31-C44FD9A3F20D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30" creationId="{2633B3B5-CC90-43F0-8714-D31D1F3F0209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31" creationId="{A8D57A06-A426-446D-B02C-A2DC6B62E45E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29:52.411" v="545"/>
          <ac:picMkLst>
            <pc:docMk/>
            <pc:sldMk cId="590421126" sldId="328"/>
            <ac:picMk id="4" creationId="{34A691B8-001A-5EC9-1B77-AB4AE5A59D61}"/>
          </ac:picMkLst>
        </pc:picChg>
      </pc:sldChg>
      <pc:sldChg chg="addSp delSp modSp add ord replId">
        <pc:chgData name="Ted Stahl" userId="S::ted.stahl@health.slu.edu::fb6a6368-f6bc-40dc-9c45-96223a2a9498" providerId="AD" clId="Web-{BD921D03-0B42-03AA-3350-080998B6C339}" dt="2023-03-06T22:34:20.951" v="558" actId="1076"/>
        <pc:sldMkLst>
          <pc:docMk/>
          <pc:sldMk cId="4112245426" sldId="329"/>
        </pc:sldMkLst>
        <pc:picChg chg="add mod">
          <ac:chgData name="Ted Stahl" userId="S::ted.stahl@health.slu.edu::fb6a6368-f6bc-40dc-9c45-96223a2a9498" providerId="AD" clId="Web-{BD921D03-0B42-03AA-3350-080998B6C339}" dt="2023-03-06T22:34:20.951" v="558" actId="1076"/>
          <ac:picMkLst>
            <pc:docMk/>
            <pc:sldMk cId="4112245426" sldId="329"/>
            <ac:picMk id="3" creationId="{8648A335-7DFE-CB2B-6143-3E1D3322CE8D}"/>
          </ac:picMkLst>
        </pc:picChg>
        <pc:picChg chg="del">
          <ac:chgData name="Ted Stahl" userId="S::ted.stahl@health.slu.edu::fb6a6368-f6bc-40dc-9c45-96223a2a9498" providerId="AD" clId="Web-{BD921D03-0B42-03AA-3350-080998B6C339}" dt="2023-03-06T22:34:02.482" v="554"/>
          <ac:picMkLst>
            <pc:docMk/>
            <pc:sldMk cId="4112245426" sldId="329"/>
            <ac:picMk id="4" creationId="{76E2111B-9D47-035A-EEFA-2E91D90C0508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35:18.062" v="566" actId="1076"/>
        <pc:sldMkLst>
          <pc:docMk/>
          <pc:sldMk cId="1003338819" sldId="330"/>
        </pc:sldMkLst>
        <pc:picChg chg="del">
          <ac:chgData name="Ted Stahl" userId="S::ted.stahl@health.slu.edu::fb6a6368-f6bc-40dc-9c45-96223a2a9498" providerId="AD" clId="Web-{BD921D03-0B42-03AA-3350-080998B6C339}" dt="2023-03-06T22:35:12.625" v="565"/>
          <ac:picMkLst>
            <pc:docMk/>
            <pc:sldMk cId="1003338819" sldId="330"/>
            <ac:picMk id="3" creationId="{8648A335-7DFE-CB2B-6143-3E1D3322CE8D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35:18.062" v="566" actId="1076"/>
          <ac:picMkLst>
            <pc:docMk/>
            <pc:sldMk cId="1003338819" sldId="330"/>
            <ac:picMk id="4" creationId="{6BD7BB08-73FE-4BCF-86C7-6A4B4153EDD4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37:09.347" v="575"/>
        <pc:sldMkLst>
          <pc:docMk/>
          <pc:sldMk cId="3022806332" sldId="331"/>
        </pc:sldMkLst>
        <pc:picChg chg="add mod">
          <ac:chgData name="Ted Stahl" userId="S::ted.stahl@health.slu.edu::fb6a6368-f6bc-40dc-9c45-96223a2a9498" providerId="AD" clId="Web-{BD921D03-0B42-03AA-3350-080998B6C339}" dt="2023-03-06T22:36:49.190" v="574" actId="1076"/>
          <ac:picMkLst>
            <pc:docMk/>
            <pc:sldMk cId="3022806332" sldId="331"/>
            <ac:picMk id="3" creationId="{0271ABCB-362E-8FC7-E73D-732478F02202}"/>
          </ac:picMkLst>
        </pc:picChg>
        <pc:picChg chg="del">
          <ac:chgData name="Ted Stahl" userId="S::ted.stahl@health.slu.edu::fb6a6368-f6bc-40dc-9c45-96223a2a9498" providerId="AD" clId="Web-{BD921D03-0B42-03AA-3350-080998B6C339}" dt="2023-03-06T22:37:09.347" v="575"/>
          <ac:picMkLst>
            <pc:docMk/>
            <pc:sldMk cId="3022806332" sldId="331"/>
            <ac:picMk id="4" creationId="{6BD7BB08-73FE-4BCF-86C7-6A4B4153EDD4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40:29.556" v="605" actId="20577"/>
        <pc:sldMkLst>
          <pc:docMk/>
          <pc:sldMk cId="3009630701" sldId="332"/>
        </pc:sldMkLst>
        <pc:spChg chg="mod">
          <ac:chgData name="Ted Stahl" userId="S::ted.stahl@health.slu.edu::fb6a6368-f6bc-40dc-9c45-96223a2a9498" providerId="AD" clId="Web-{BD921D03-0B42-03AA-3350-080998B6C339}" dt="2023-03-06T22:38:15.989" v="586" actId="20577"/>
          <ac:spMkLst>
            <pc:docMk/>
            <pc:sldMk cId="3009630701" sldId="332"/>
            <ac:spMk id="2" creationId="{D94D99A5-1BEC-7FAD-C527-8F120D60B4D1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40:29.556" v="605" actId="20577"/>
          <ac:spMkLst>
            <pc:docMk/>
            <pc:sldMk cId="3009630701" sldId="332"/>
            <ac:spMk id="5" creationId="{C4631743-ADDB-1B4F-FED1-3CA94F746F4F}"/>
          </ac:spMkLst>
        </pc:spChg>
        <pc:picChg chg="del">
          <ac:chgData name="Ted Stahl" userId="S::ted.stahl@health.slu.edu::fb6a6368-f6bc-40dc-9c45-96223a2a9498" providerId="AD" clId="Web-{BD921D03-0B42-03AA-3350-080998B6C339}" dt="2023-03-06T22:38:18.521" v="587"/>
          <ac:picMkLst>
            <pc:docMk/>
            <pc:sldMk cId="3009630701" sldId="332"/>
            <ac:picMk id="3" creationId="{0271ABCB-362E-8FC7-E73D-732478F02202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39:02.444" v="591" actId="1076"/>
          <ac:picMkLst>
            <pc:docMk/>
            <pc:sldMk cId="3009630701" sldId="332"/>
            <ac:picMk id="4" creationId="{ED811DF4-6001-415C-C4B8-D4FF841619EE}"/>
          </ac:picMkLst>
        </pc:picChg>
      </pc:sldChg>
      <pc:sldChg chg="add del replId">
        <pc:chgData name="Ted Stahl" userId="S::ted.stahl@health.slu.edu::fb6a6368-f6bc-40dc-9c45-96223a2a9498" providerId="AD" clId="Web-{BD921D03-0B42-03AA-3350-080998B6C339}" dt="2023-03-06T22:40:57.306" v="607"/>
        <pc:sldMkLst>
          <pc:docMk/>
          <pc:sldMk cId="104517389" sldId="333"/>
        </pc:sldMkLst>
      </pc:sldChg>
      <pc:sldChg chg="modSp add ord replId">
        <pc:chgData name="Ted Stahl" userId="S::ted.stahl@health.slu.edu::fb6a6368-f6bc-40dc-9c45-96223a2a9498" providerId="AD" clId="Web-{BD921D03-0B42-03AA-3350-080998B6C339}" dt="2023-03-06T22:43:58.218" v="629" actId="20577"/>
        <pc:sldMkLst>
          <pc:docMk/>
          <pc:sldMk cId="219585492" sldId="333"/>
        </pc:sldMkLst>
        <pc:spChg chg="mod">
          <ac:chgData name="Ted Stahl" userId="S::ted.stahl@health.slu.edu::fb6a6368-f6bc-40dc-9c45-96223a2a9498" providerId="AD" clId="Web-{BD921D03-0B42-03AA-3350-080998B6C339}" dt="2023-03-06T22:42:01.621" v="615" actId="20577"/>
          <ac:spMkLst>
            <pc:docMk/>
            <pc:sldMk cId="219585492" sldId="333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43:58.218" v="629" actId="20577"/>
          <ac:spMkLst>
            <pc:docMk/>
            <pc:sldMk cId="219585492" sldId="333"/>
            <ac:spMk id="3" creationId="{753CCB32-8AD2-FCF7-E883-9A04E9C80174}"/>
          </ac:spMkLst>
        </pc:spChg>
      </pc:sldChg>
    </pc:docChg>
  </pc:docChgLst>
  <pc:docChgLst>
    <pc:chgData name="Jessica Winet-Fleer" userId="d2d81a49-845d-409e-99d1-d324c3c851cc" providerId="ADAL" clId="{4B918B15-5E29-4711-ADE8-99D84E35A155}"/>
    <pc:docChg chg="undo redo custSel addSld delSld modSld sldOrd addSection modSection">
      <pc:chgData name="Jessica Winet-Fleer" userId="d2d81a49-845d-409e-99d1-d324c3c851cc" providerId="ADAL" clId="{4B918B15-5E29-4711-ADE8-99D84E35A155}" dt="2023-03-12T19:09:14.295" v="2821" actId="962"/>
      <pc:docMkLst>
        <pc:docMk/>
      </pc:docMkLst>
      <pc:sldChg chg="delSp modSp mod">
        <pc:chgData name="Jessica Winet-Fleer" userId="d2d81a49-845d-409e-99d1-d324c3c851cc" providerId="ADAL" clId="{4B918B15-5E29-4711-ADE8-99D84E35A155}" dt="2023-03-12T19:08:14.249" v="2673" actId="962"/>
        <pc:sldMkLst>
          <pc:docMk/>
          <pc:sldMk cId="3224708186" sldId="268"/>
        </pc:sldMkLst>
        <pc:spChg chg="del">
          <ac:chgData name="Jessica Winet-Fleer" userId="d2d81a49-845d-409e-99d1-d324c3c851cc" providerId="ADAL" clId="{4B918B15-5E29-4711-ADE8-99D84E35A155}" dt="2023-03-08T17:53:28.108" v="2455" actId="478"/>
          <ac:spMkLst>
            <pc:docMk/>
            <pc:sldMk cId="3224708186" sldId="268"/>
            <ac:spMk id="2" creationId="{E86A4F77-BC77-7541-71CA-E013E16F506A}"/>
          </ac:spMkLst>
        </pc:spChg>
        <pc:picChg chg="mod">
          <ac:chgData name="Jessica Winet-Fleer" userId="d2d81a49-845d-409e-99d1-d324c3c851cc" providerId="ADAL" clId="{4B918B15-5E29-4711-ADE8-99D84E35A155}" dt="2023-03-12T19:08:14.249" v="2673" actId="962"/>
          <ac:picMkLst>
            <pc:docMk/>
            <pc:sldMk cId="3224708186" sldId="268"/>
            <ac:picMk id="6" creationId="{AAB915F5-A8DF-4E27-B7AA-AE76FC8379D1}"/>
          </ac:picMkLst>
        </pc:picChg>
      </pc:sldChg>
      <pc:sldChg chg="modSp mod">
        <pc:chgData name="Jessica Winet-Fleer" userId="d2d81a49-845d-409e-99d1-d324c3c851cc" providerId="ADAL" clId="{4B918B15-5E29-4711-ADE8-99D84E35A155}" dt="2023-03-12T19:07:52.619" v="2671" actId="962"/>
        <pc:sldMkLst>
          <pc:docMk/>
          <pc:sldMk cId="2221651646" sldId="270"/>
        </pc:sldMkLst>
        <pc:picChg chg="mod">
          <ac:chgData name="Jessica Winet-Fleer" userId="d2d81a49-845d-409e-99d1-d324c3c851cc" providerId="ADAL" clId="{4B918B15-5E29-4711-ADE8-99D84E35A155}" dt="2023-03-12T19:07:52.619" v="2671" actId="962"/>
          <ac:picMkLst>
            <pc:docMk/>
            <pc:sldMk cId="2221651646" sldId="270"/>
            <ac:picMk id="13" creationId="{5A8C014E-25AF-4B1A-85C4-1B34CBEC7EE8}"/>
          </ac:picMkLst>
        </pc:picChg>
      </pc:sldChg>
      <pc:sldChg chg="modSp del mod">
        <pc:chgData name="Jessica Winet-Fleer" userId="d2d81a49-845d-409e-99d1-d324c3c851cc" providerId="ADAL" clId="{4B918B15-5E29-4711-ADE8-99D84E35A155}" dt="2023-03-08T17:16:34.888" v="2375" actId="113"/>
        <pc:sldMkLst>
          <pc:docMk/>
          <pc:sldMk cId="2656529100" sldId="274"/>
        </pc:sldMkLst>
        <pc:spChg chg="mod">
          <ac:chgData name="Jessica Winet-Fleer" userId="d2d81a49-845d-409e-99d1-d324c3c851cc" providerId="ADAL" clId="{4B918B15-5E29-4711-ADE8-99D84E35A155}" dt="2023-03-08T17:16:20.056" v="2373" actId="113"/>
          <ac:spMkLst>
            <pc:docMk/>
            <pc:sldMk cId="2656529100" sldId="274"/>
            <ac:spMk id="2" creationId="{19E1AA6A-68D8-451E-BB15-823A741DAE3D}"/>
          </ac:spMkLst>
        </pc:spChg>
        <pc:spChg chg="mod">
          <ac:chgData name="Jessica Winet-Fleer" userId="d2d81a49-845d-409e-99d1-d324c3c851cc" providerId="ADAL" clId="{4B918B15-5E29-4711-ADE8-99D84E35A155}" dt="2023-03-08T17:16:34.888" v="2375" actId="113"/>
          <ac:spMkLst>
            <pc:docMk/>
            <pc:sldMk cId="2656529100" sldId="274"/>
            <ac:spMk id="3" creationId="{D691513A-6C6C-4E4C-914E-9EB2AEE5B630}"/>
          </ac:spMkLst>
        </pc:spChg>
        <pc:spChg chg="mod">
          <ac:chgData name="Jessica Winet-Fleer" userId="d2d81a49-845d-409e-99d1-d324c3c851cc" providerId="ADAL" clId="{4B918B15-5E29-4711-ADE8-99D84E35A155}" dt="2023-03-08T16:59:46.163" v="2316" actId="1076"/>
          <ac:spMkLst>
            <pc:docMk/>
            <pc:sldMk cId="2656529100" sldId="274"/>
            <ac:spMk id="4" creationId="{17BF5C98-04DC-43C8-8BA5-C33525F1AB7F}"/>
          </ac:spMkLst>
        </pc:spChg>
        <pc:spChg chg="mod">
          <ac:chgData name="Jessica Winet-Fleer" userId="d2d81a49-845d-409e-99d1-d324c3c851cc" providerId="ADAL" clId="{4B918B15-5E29-4711-ADE8-99D84E35A155}" dt="2023-03-08T16:59:35.715" v="2314" actId="1076"/>
          <ac:spMkLst>
            <pc:docMk/>
            <pc:sldMk cId="2656529100" sldId="274"/>
            <ac:spMk id="5" creationId="{292334B7-9714-4E0B-A27D-DC9C77B9772C}"/>
          </ac:spMkLst>
        </pc:spChg>
        <pc:spChg chg="mod">
          <ac:chgData name="Jessica Winet-Fleer" userId="d2d81a49-845d-409e-99d1-d324c3c851cc" providerId="ADAL" clId="{4B918B15-5E29-4711-ADE8-99D84E35A155}" dt="2023-03-08T16:59:55.353" v="2317" actId="1076"/>
          <ac:spMkLst>
            <pc:docMk/>
            <pc:sldMk cId="2656529100" sldId="274"/>
            <ac:spMk id="6" creationId="{AB148F28-6F26-435B-B8C6-FEF59542B9ED}"/>
          </ac:spMkLst>
        </pc:spChg>
      </pc:sldChg>
      <pc:sldChg chg="modSp mod">
        <pc:chgData name="Jessica Winet-Fleer" userId="d2d81a49-845d-409e-99d1-d324c3c851cc" providerId="ADAL" clId="{4B918B15-5E29-4711-ADE8-99D84E35A155}" dt="2023-03-08T17:14:49.286" v="2366" actId="113"/>
        <pc:sldMkLst>
          <pc:docMk/>
          <pc:sldMk cId="2348235903" sldId="275"/>
        </pc:sldMkLst>
        <pc:spChg chg="mod">
          <ac:chgData name="Jessica Winet-Fleer" userId="d2d81a49-845d-409e-99d1-d324c3c851cc" providerId="ADAL" clId="{4B918B15-5E29-4711-ADE8-99D84E35A155}" dt="2023-03-08T17:14:49.286" v="2366" actId="113"/>
          <ac:spMkLst>
            <pc:docMk/>
            <pc:sldMk cId="2348235903" sldId="275"/>
            <ac:spMk id="11" creationId="{010FB232-4CB4-C34D-A688-C51B6E7CD2CF}"/>
          </ac:spMkLst>
        </pc:spChg>
        <pc:spChg chg="mod">
          <ac:chgData name="Jessica Winet-Fleer" userId="d2d81a49-845d-409e-99d1-d324c3c851cc" providerId="ADAL" clId="{4B918B15-5E29-4711-ADE8-99D84E35A155}" dt="2023-03-08T17:13:51.796" v="2363" actId="255"/>
          <ac:spMkLst>
            <pc:docMk/>
            <pc:sldMk cId="2348235903" sldId="275"/>
            <ac:spMk id="18" creationId="{F451EBE7-64A3-7E40-8C33-3C01E8EBABD2}"/>
          </ac:spMkLst>
        </pc:spChg>
      </pc:sldChg>
      <pc:sldChg chg="addSp delSp modSp mod">
        <pc:chgData name="Jessica Winet-Fleer" userId="d2d81a49-845d-409e-99d1-d324c3c851cc" providerId="ADAL" clId="{4B918B15-5E29-4711-ADE8-99D84E35A155}" dt="2023-03-12T19:09:14.295" v="2821" actId="962"/>
        <pc:sldMkLst>
          <pc:docMk/>
          <pc:sldMk cId="3441469227" sldId="286"/>
        </pc:sldMkLst>
        <pc:spChg chg="add del mod">
          <ac:chgData name="Jessica Winet-Fleer" userId="d2d81a49-845d-409e-99d1-d324c3c851cc" providerId="ADAL" clId="{4B918B15-5E29-4711-ADE8-99D84E35A155}" dt="2023-03-08T14:26:55.475" v="1582" actId="767"/>
          <ac:spMkLst>
            <pc:docMk/>
            <pc:sldMk cId="3441469227" sldId="286"/>
            <ac:spMk id="4" creationId="{13C45A73-6E42-3475-4D1B-BDDB75F16662}"/>
          </ac:spMkLst>
        </pc:spChg>
        <pc:spChg chg="add del mod">
          <ac:chgData name="Jessica Winet-Fleer" userId="d2d81a49-845d-409e-99d1-d324c3c851cc" providerId="ADAL" clId="{4B918B15-5E29-4711-ADE8-99D84E35A155}" dt="2023-03-08T14:27:31.889" v="1602" actId="767"/>
          <ac:spMkLst>
            <pc:docMk/>
            <pc:sldMk cId="3441469227" sldId="286"/>
            <ac:spMk id="5" creationId="{1D554767-1BEC-AAE3-66F9-E532AD5055A6}"/>
          </ac:spMkLst>
        </pc:spChg>
        <pc:spChg chg="add del mod">
          <ac:chgData name="Jessica Winet-Fleer" userId="d2d81a49-845d-409e-99d1-d324c3c851cc" providerId="ADAL" clId="{4B918B15-5E29-4711-ADE8-99D84E35A155}" dt="2023-03-07T19:18:27.453" v="1477" actId="21"/>
          <ac:spMkLst>
            <pc:docMk/>
            <pc:sldMk cId="3441469227" sldId="286"/>
            <ac:spMk id="5" creationId="{A0F9CC9C-D3F6-54CA-EDF4-F630174D3763}"/>
          </ac:spMkLst>
        </pc:spChg>
        <pc:spChg chg="mod">
          <ac:chgData name="Jessica Winet-Fleer" userId="d2d81a49-845d-409e-99d1-d324c3c851cc" providerId="ADAL" clId="{4B918B15-5E29-4711-ADE8-99D84E35A155}" dt="2023-03-08T17:15:01.954" v="2368" actId="113"/>
          <ac:spMkLst>
            <pc:docMk/>
            <pc:sldMk cId="3441469227" sldId="286"/>
            <ac:spMk id="6" creationId="{DCC41999-7867-4F83-AD5A-EB054D6A83C5}"/>
          </ac:spMkLst>
        </pc:spChg>
        <pc:graphicFrameChg chg="add del mod">
          <ac:chgData name="Jessica Winet-Fleer" userId="d2d81a49-845d-409e-99d1-d324c3c851cc" providerId="ADAL" clId="{4B918B15-5E29-4711-ADE8-99D84E35A155}" dt="2023-03-07T19:19:36.814" v="1482" actId="21"/>
          <ac:graphicFrameMkLst>
            <pc:docMk/>
            <pc:sldMk cId="3441469227" sldId="286"/>
            <ac:graphicFrameMk id="2" creationId="{5149797E-6B11-4C07-AFB3-3D72C613DC54}"/>
          </ac:graphicFrameMkLst>
        </pc:graphicFrameChg>
        <pc:graphicFrameChg chg="del">
          <ac:chgData name="Jessica Winet-Fleer" userId="d2d81a49-845d-409e-99d1-d324c3c851cc" providerId="ADAL" clId="{4B918B15-5E29-4711-ADE8-99D84E35A155}" dt="2023-03-07T19:18:19.198" v="1476" actId="21"/>
          <ac:graphicFrameMkLst>
            <pc:docMk/>
            <pc:sldMk cId="3441469227" sldId="286"/>
            <ac:graphicFrameMk id="4" creationId="{1BE64ACB-4D4D-43F0-9377-531801F8E38F}"/>
          </ac:graphicFrameMkLst>
        </pc:graphicFrameChg>
        <pc:graphicFrameChg chg="add del mod">
          <ac:chgData name="Jessica Winet-Fleer" userId="d2d81a49-845d-409e-99d1-d324c3c851cc" providerId="ADAL" clId="{4B918B15-5E29-4711-ADE8-99D84E35A155}" dt="2023-03-08T14:35:11.936" v="1640" actId="1957"/>
          <ac:graphicFrameMkLst>
            <pc:docMk/>
            <pc:sldMk cId="3441469227" sldId="286"/>
            <ac:graphicFrameMk id="10" creationId="{0B370B4F-0063-A012-2E8D-86481966EC76}"/>
          </ac:graphicFrameMkLst>
        </pc:graphicFrameChg>
        <pc:picChg chg="add del mod">
          <ac:chgData name="Jessica Winet-Fleer" userId="d2d81a49-845d-409e-99d1-d324c3c851cc" providerId="ADAL" clId="{4B918B15-5E29-4711-ADE8-99D84E35A155}" dt="2023-03-08T14:53:29.893" v="1668" actId="478"/>
          <ac:picMkLst>
            <pc:docMk/>
            <pc:sldMk cId="3441469227" sldId="286"/>
            <ac:picMk id="3" creationId="{79BEE709-BBFA-45BD-714C-94796C3C68D3}"/>
          </ac:picMkLst>
        </pc:picChg>
        <pc:picChg chg="add del mod">
          <ac:chgData name="Jessica Winet-Fleer" userId="d2d81a49-845d-409e-99d1-d324c3c851cc" providerId="ADAL" clId="{4B918B15-5E29-4711-ADE8-99D84E35A155}" dt="2023-03-08T14:27:33.896" v="1604" actId="22"/>
          <ac:picMkLst>
            <pc:docMk/>
            <pc:sldMk cId="3441469227" sldId="286"/>
            <ac:picMk id="3" creationId="{8A3E7717-740F-EDB8-DCCA-47F814394212}"/>
          </ac:picMkLst>
        </pc:picChg>
        <pc:picChg chg="del">
          <ac:chgData name="Jessica Winet-Fleer" userId="d2d81a49-845d-409e-99d1-d324c3c851cc" providerId="ADAL" clId="{4B918B15-5E29-4711-ADE8-99D84E35A155}" dt="2023-03-07T19:16:08.931" v="1462" actId="478"/>
          <ac:picMkLst>
            <pc:docMk/>
            <pc:sldMk cId="3441469227" sldId="286"/>
            <ac:picMk id="7" creationId="{0D8476B9-A07A-49C1-8A5B-B47F6121B165}"/>
          </ac:picMkLst>
        </pc:picChg>
        <pc:picChg chg="add del mod">
          <ac:chgData name="Jessica Winet-Fleer" userId="d2d81a49-845d-409e-99d1-d324c3c851cc" providerId="ADAL" clId="{4B918B15-5E29-4711-ADE8-99D84E35A155}" dt="2023-03-08T14:25:04.580" v="1558" actId="478"/>
          <ac:picMkLst>
            <pc:docMk/>
            <pc:sldMk cId="3441469227" sldId="286"/>
            <ac:picMk id="9" creationId="{AA2B6F69-B428-1EDE-5542-136CF9E4D47D}"/>
          </ac:picMkLst>
        </pc:picChg>
        <pc:picChg chg="add mod">
          <ac:chgData name="Jessica Winet-Fleer" userId="d2d81a49-845d-409e-99d1-d324c3c851cc" providerId="ADAL" clId="{4B918B15-5E29-4711-ADE8-99D84E35A155}" dt="2023-03-08T14:54:45.899" v="1674" actId="14100"/>
          <ac:picMkLst>
            <pc:docMk/>
            <pc:sldMk cId="3441469227" sldId="286"/>
            <ac:picMk id="22" creationId="{2BC4FC07-6D06-1D11-3F53-1C887FF05BFD}"/>
          </ac:picMkLst>
        </pc:picChg>
        <pc:inkChg chg="add mod">
          <ac:chgData name="Jessica Winet-Fleer" userId="d2d81a49-845d-409e-99d1-d324c3c851cc" providerId="ADAL" clId="{4B918B15-5E29-4711-ADE8-99D84E35A155}" dt="2023-03-12T19:09:14.295" v="2821" actId="962"/>
          <ac:inkMkLst>
            <pc:docMk/>
            <pc:sldMk cId="3441469227" sldId="286"/>
            <ac:inkMk id="4" creationId="{F746113E-D802-79E8-1F58-A0FFBF51388F}"/>
          </ac:inkMkLst>
        </pc:inkChg>
        <pc:inkChg chg="add">
          <ac:chgData name="Jessica Winet-Fleer" userId="d2d81a49-845d-409e-99d1-d324c3c851cc" providerId="ADAL" clId="{4B918B15-5E29-4711-ADE8-99D84E35A155}" dt="2023-03-08T14:50:47.264" v="1647" actId="9405"/>
          <ac:inkMkLst>
            <pc:docMk/>
            <pc:sldMk cId="3441469227" sldId="286"/>
            <ac:inkMk id="5" creationId="{E4F233DF-BB8F-452D-6E51-B3474BC007DC}"/>
          </ac:inkMkLst>
        </pc:inkChg>
        <pc:inkChg chg="add">
          <ac:chgData name="Jessica Winet-Fleer" userId="d2d81a49-845d-409e-99d1-d324c3c851cc" providerId="ADAL" clId="{4B918B15-5E29-4711-ADE8-99D84E35A155}" dt="2023-03-08T14:51:08.833" v="1648" actId="9405"/>
          <ac:inkMkLst>
            <pc:docMk/>
            <pc:sldMk cId="3441469227" sldId="286"/>
            <ac:inkMk id="7" creationId="{57440767-76E0-8FF1-CD66-384889147F67}"/>
          </ac:inkMkLst>
        </pc:inkChg>
        <pc:inkChg chg="add">
          <ac:chgData name="Jessica Winet-Fleer" userId="d2d81a49-845d-409e-99d1-d324c3c851cc" providerId="ADAL" clId="{4B918B15-5E29-4711-ADE8-99D84E35A155}" dt="2023-03-08T14:51:09.516" v="1649" actId="9405"/>
          <ac:inkMkLst>
            <pc:docMk/>
            <pc:sldMk cId="3441469227" sldId="286"/>
            <ac:inkMk id="8" creationId="{56172C2A-0A60-6285-7CF0-C6DCE72A3160}"/>
          </ac:inkMkLst>
        </pc:inkChg>
        <pc:inkChg chg="add">
          <ac:chgData name="Jessica Winet-Fleer" userId="d2d81a49-845d-409e-99d1-d324c3c851cc" providerId="ADAL" clId="{4B918B15-5E29-4711-ADE8-99D84E35A155}" dt="2023-03-08T14:51:10.048" v="1650" actId="9405"/>
          <ac:inkMkLst>
            <pc:docMk/>
            <pc:sldMk cId="3441469227" sldId="286"/>
            <ac:inkMk id="9" creationId="{33E8F58E-78D2-D2D0-35DE-BE7FC711DEF3}"/>
          </ac:inkMkLst>
        </pc:inkChg>
        <pc:inkChg chg="add">
          <ac:chgData name="Jessica Winet-Fleer" userId="d2d81a49-845d-409e-99d1-d324c3c851cc" providerId="ADAL" clId="{4B918B15-5E29-4711-ADE8-99D84E35A155}" dt="2023-03-08T14:51:10.619" v="1651" actId="9405"/>
          <ac:inkMkLst>
            <pc:docMk/>
            <pc:sldMk cId="3441469227" sldId="286"/>
            <ac:inkMk id="10" creationId="{7E34FB3B-890B-E7EF-AA14-C3B886C21104}"/>
          </ac:inkMkLst>
        </pc:inkChg>
        <pc:inkChg chg="add">
          <ac:chgData name="Jessica Winet-Fleer" userId="d2d81a49-845d-409e-99d1-d324c3c851cc" providerId="ADAL" clId="{4B918B15-5E29-4711-ADE8-99D84E35A155}" dt="2023-03-08T14:51:11.104" v="1652" actId="9405"/>
          <ac:inkMkLst>
            <pc:docMk/>
            <pc:sldMk cId="3441469227" sldId="286"/>
            <ac:inkMk id="11" creationId="{4DB4BA5E-04CC-4D67-04C6-50CA7A6752E1}"/>
          </ac:inkMkLst>
        </pc:inkChg>
        <pc:inkChg chg="add">
          <ac:chgData name="Jessica Winet-Fleer" userId="d2d81a49-845d-409e-99d1-d324c3c851cc" providerId="ADAL" clId="{4B918B15-5E29-4711-ADE8-99D84E35A155}" dt="2023-03-08T14:51:11.664" v="1653" actId="9405"/>
          <ac:inkMkLst>
            <pc:docMk/>
            <pc:sldMk cId="3441469227" sldId="286"/>
            <ac:inkMk id="12" creationId="{F87E04F3-EAE7-C45A-D874-8DE6609D26A8}"/>
          </ac:inkMkLst>
        </pc:inkChg>
        <pc:inkChg chg="add">
          <ac:chgData name="Jessica Winet-Fleer" userId="d2d81a49-845d-409e-99d1-d324c3c851cc" providerId="ADAL" clId="{4B918B15-5E29-4711-ADE8-99D84E35A155}" dt="2023-03-08T14:51:12.147" v="1654" actId="9405"/>
          <ac:inkMkLst>
            <pc:docMk/>
            <pc:sldMk cId="3441469227" sldId="286"/>
            <ac:inkMk id="13" creationId="{34A9003D-3FE3-1F76-EC19-9EA79B1383A3}"/>
          </ac:inkMkLst>
        </pc:inkChg>
        <pc:inkChg chg="add">
          <ac:chgData name="Jessica Winet-Fleer" userId="d2d81a49-845d-409e-99d1-d324c3c851cc" providerId="ADAL" clId="{4B918B15-5E29-4711-ADE8-99D84E35A155}" dt="2023-03-08T14:51:12.493" v="1655" actId="9405"/>
          <ac:inkMkLst>
            <pc:docMk/>
            <pc:sldMk cId="3441469227" sldId="286"/>
            <ac:inkMk id="14" creationId="{07B34F72-3BEE-5BC1-1740-1F46D772FC59}"/>
          </ac:inkMkLst>
        </pc:inkChg>
        <pc:inkChg chg="add del">
          <ac:chgData name="Jessica Winet-Fleer" userId="d2d81a49-845d-409e-99d1-d324c3c851cc" providerId="ADAL" clId="{4B918B15-5E29-4711-ADE8-99D84E35A155}" dt="2023-03-08T14:51:24.700" v="1665" actId="9405"/>
          <ac:inkMkLst>
            <pc:docMk/>
            <pc:sldMk cId="3441469227" sldId="286"/>
            <ac:inkMk id="15" creationId="{52B384A8-0DA3-DA05-A081-49039630F7A6}"/>
          </ac:inkMkLst>
        </pc:inkChg>
        <pc:inkChg chg="add del">
          <ac:chgData name="Jessica Winet-Fleer" userId="d2d81a49-845d-409e-99d1-d324c3c851cc" providerId="ADAL" clId="{4B918B15-5E29-4711-ADE8-99D84E35A155}" dt="2023-03-08T14:51:22.812" v="1664" actId="9405"/>
          <ac:inkMkLst>
            <pc:docMk/>
            <pc:sldMk cId="3441469227" sldId="286"/>
            <ac:inkMk id="16" creationId="{263F7F23-C843-68C9-23CA-56559FC32D3E}"/>
          </ac:inkMkLst>
        </pc:inkChg>
        <pc:inkChg chg="add del">
          <ac:chgData name="Jessica Winet-Fleer" userId="d2d81a49-845d-409e-99d1-d324c3c851cc" providerId="ADAL" clId="{4B918B15-5E29-4711-ADE8-99D84E35A155}" dt="2023-03-08T14:51:22.324" v="1663" actId="9405"/>
          <ac:inkMkLst>
            <pc:docMk/>
            <pc:sldMk cId="3441469227" sldId="286"/>
            <ac:inkMk id="17" creationId="{BA42BBD2-0942-C84A-4DDE-E92B1F115D7D}"/>
          </ac:inkMkLst>
        </pc:inkChg>
        <pc:inkChg chg="add del">
          <ac:chgData name="Jessica Winet-Fleer" userId="d2d81a49-845d-409e-99d1-d324c3c851cc" providerId="ADAL" clId="{4B918B15-5E29-4711-ADE8-99D84E35A155}" dt="2023-03-08T14:51:21.820" v="1662" actId="9405"/>
          <ac:inkMkLst>
            <pc:docMk/>
            <pc:sldMk cId="3441469227" sldId="286"/>
            <ac:inkMk id="18" creationId="{4CF07575-C986-FCB3-BE8D-46351A4B453A}"/>
          </ac:inkMkLst>
        </pc:inkChg>
        <pc:inkChg chg="add del">
          <ac:chgData name="Jessica Winet-Fleer" userId="d2d81a49-845d-409e-99d1-d324c3c851cc" providerId="ADAL" clId="{4B918B15-5E29-4711-ADE8-99D84E35A155}" dt="2023-03-08T14:51:20.733" v="1661" actId="9405"/>
          <ac:inkMkLst>
            <pc:docMk/>
            <pc:sldMk cId="3441469227" sldId="286"/>
            <ac:inkMk id="19" creationId="{35CD85DE-C5F0-C1BD-F8F7-B4C658A131C2}"/>
          </ac:inkMkLst>
        </pc:inkChg>
        <pc:inkChg chg="add del">
          <ac:chgData name="Jessica Winet-Fleer" userId="d2d81a49-845d-409e-99d1-d324c3c851cc" providerId="ADAL" clId="{4B918B15-5E29-4711-ADE8-99D84E35A155}" dt="2023-03-08T14:51:39.276" v="1667" actId="9405"/>
          <ac:inkMkLst>
            <pc:docMk/>
            <pc:sldMk cId="3441469227" sldId="286"/>
            <ac:inkMk id="20" creationId="{86970E95-F1C6-AEBD-3161-A94A8E0F12BE}"/>
          </ac:inkMkLst>
        </pc:inkChg>
      </pc:sldChg>
      <pc:sldChg chg="delSp mod">
        <pc:chgData name="Jessica Winet-Fleer" userId="d2d81a49-845d-409e-99d1-d324c3c851cc" providerId="ADAL" clId="{4B918B15-5E29-4711-ADE8-99D84E35A155}" dt="2023-03-08T17:53:21.831" v="2454" actId="478"/>
        <pc:sldMkLst>
          <pc:docMk/>
          <pc:sldMk cId="2574312118" sldId="287"/>
        </pc:sldMkLst>
        <pc:spChg chg="del">
          <ac:chgData name="Jessica Winet-Fleer" userId="d2d81a49-845d-409e-99d1-d324c3c851cc" providerId="ADAL" clId="{4B918B15-5E29-4711-ADE8-99D84E35A155}" dt="2023-03-08T17:53:21.831" v="2454" actId="478"/>
          <ac:spMkLst>
            <pc:docMk/>
            <pc:sldMk cId="2574312118" sldId="287"/>
            <ac:spMk id="3" creationId="{BB67765E-C34B-E8D4-328A-AA5156843E71}"/>
          </ac:spMkLst>
        </pc:spChg>
      </pc:sldChg>
      <pc:sldChg chg="addSp delSp modSp mod ord setClrOvrMap">
        <pc:chgData name="Jessica Winet-Fleer" userId="d2d81a49-845d-409e-99d1-d324c3c851cc" providerId="ADAL" clId="{4B918B15-5E29-4711-ADE8-99D84E35A155}" dt="2023-03-08T17:53:11.122" v="2453" actId="207"/>
        <pc:sldMkLst>
          <pc:docMk/>
          <pc:sldMk cId="745133426" sldId="288"/>
        </pc:sldMkLst>
        <pc:spChg chg="del">
          <ac:chgData name="Jessica Winet-Fleer" userId="d2d81a49-845d-409e-99d1-d324c3c851cc" providerId="ADAL" clId="{4B918B15-5E29-4711-ADE8-99D84E35A155}" dt="2023-03-08T17:52:58.751" v="2451" actId="478"/>
          <ac:spMkLst>
            <pc:docMk/>
            <pc:sldMk cId="745133426" sldId="288"/>
            <ac:spMk id="2" creationId="{FDE9CD00-3D97-573C-1A60-65F1E9D6D3CD}"/>
          </ac:spMkLst>
        </pc:spChg>
        <pc:spChg chg="mod">
          <ac:chgData name="Jessica Winet-Fleer" userId="d2d81a49-845d-409e-99d1-d324c3c851cc" providerId="ADAL" clId="{4B918B15-5E29-4711-ADE8-99D84E35A155}" dt="2023-03-08T17:53:11.122" v="2453" actId="207"/>
          <ac:spMkLst>
            <pc:docMk/>
            <pc:sldMk cId="745133426" sldId="288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53:05.633" v="2452" actId="207"/>
          <ac:spMkLst>
            <pc:docMk/>
            <pc:sldMk cId="745133426" sldId="288"/>
            <ac:spMk id="41" creationId="{360A1163-2F4E-8A42-A7D1-C12E13D898B3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46" creationId="{E91DC736-0EF8-4F87-9146-EBF1D2EE4D3D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48" creationId="{097CD68E-23E3-4007-8847-CD0944C4F7BE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0" creationId="{AF2F604E-43BE-4DC3-B983-E071523364F8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2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4" creationId="{E91DC736-0EF8-4F87-9146-EBF1D2EE4D3D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5" creationId="{097CD68E-23E3-4007-8847-CD0944C4F7BE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6" creationId="{AF2F604E-43BE-4DC3-B983-E071523364F8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57" creationId="{526E0BFB-CDF1-4990-8C11-AC849311E0A8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8" creationId="{08C9B587-E65E-4B52-B37C-ABEBB6E87928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59" creationId="{6069A1F8-9BEB-4786-9694-FC48B2D75D21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61" creationId="{AF2F604E-43BE-4DC3-B983-E071523364F8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63" creationId="{08C9B587-E65E-4B52-B37C-ABEBB6E87928}"/>
          </ac:spMkLst>
        </pc:spChg>
        <pc:picChg chg="mod">
          <ac:chgData name="Jessica Winet-Fleer" userId="d2d81a49-845d-409e-99d1-d324c3c851cc" providerId="ADAL" clId="{4B918B15-5E29-4711-ADE8-99D84E35A155}" dt="2023-03-08T17:52:56.044" v="2450" actId="26606"/>
          <ac:picMkLst>
            <pc:docMk/>
            <pc:sldMk cId="745133426" sldId="288"/>
            <ac:picMk id="6" creationId="{AAB915F5-A8DF-4E27-B7AA-AE76FC8379D1}"/>
          </ac:picMkLst>
        </pc:picChg>
      </pc:sldChg>
      <pc:sldChg chg="del">
        <pc:chgData name="Jessica Winet-Fleer" userId="d2d81a49-845d-409e-99d1-d324c3c851cc" providerId="ADAL" clId="{4B918B15-5E29-4711-ADE8-99D84E35A155}" dt="2023-03-01T20:44:39.390" v="536" actId="2696"/>
        <pc:sldMkLst>
          <pc:docMk/>
          <pc:sldMk cId="948914884" sldId="289"/>
        </pc:sldMkLst>
      </pc:sldChg>
      <pc:sldChg chg="del">
        <pc:chgData name="Jessica Winet-Fleer" userId="d2d81a49-845d-409e-99d1-d324c3c851cc" providerId="ADAL" clId="{4B918B15-5E29-4711-ADE8-99D84E35A155}" dt="2023-03-01T20:46:54.679" v="607" actId="2696"/>
        <pc:sldMkLst>
          <pc:docMk/>
          <pc:sldMk cId="1582456125" sldId="290"/>
        </pc:sldMkLst>
      </pc:sldChg>
      <pc:sldChg chg="addSp delSp modSp mod ord">
        <pc:chgData name="Jessica Winet-Fleer" userId="d2d81a49-845d-409e-99d1-d324c3c851cc" providerId="ADAL" clId="{4B918B15-5E29-4711-ADE8-99D84E35A155}" dt="2023-03-08T17:52:36.394" v="2449" actId="207"/>
        <pc:sldMkLst>
          <pc:docMk/>
          <pc:sldMk cId="1266002780" sldId="291"/>
        </pc:sldMkLst>
        <pc:spChg chg="del">
          <ac:chgData name="Jessica Winet-Fleer" userId="d2d81a49-845d-409e-99d1-d324c3c851cc" providerId="ADAL" clId="{4B918B15-5E29-4711-ADE8-99D84E35A155}" dt="2023-03-08T17:52:21.226" v="2447" actId="478"/>
          <ac:spMkLst>
            <pc:docMk/>
            <pc:sldMk cId="1266002780" sldId="291"/>
            <ac:spMk id="2" creationId="{0CF6D571-EF43-B04A-82EF-9739D0D28308}"/>
          </ac:spMkLst>
        </pc:spChg>
        <pc:spChg chg="mod">
          <ac:chgData name="Jessica Winet-Fleer" userId="d2d81a49-845d-409e-99d1-d324c3c851cc" providerId="ADAL" clId="{4B918B15-5E29-4711-ADE8-99D84E35A155}" dt="2023-03-08T17:52:36.394" v="2449" actId="207"/>
          <ac:spMkLst>
            <pc:docMk/>
            <pc:sldMk cId="1266002780" sldId="291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52:29.786" v="2448" actId="207"/>
          <ac:spMkLst>
            <pc:docMk/>
            <pc:sldMk cId="1266002780" sldId="291"/>
            <ac:spMk id="41" creationId="{360A1163-2F4E-8A42-A7D1-C12E13D898B3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57" creationId="{6CCA5F87-1D1E-45CB-8D83-FC7EEFAD9935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59" creationId="{7CCFC2C6-6238-4A2F-93DE-2ADF74AF635E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61" creationId="{AF2F604E-43BE-4DC3-B983-E071523364F8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63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68" creationId="{031EA4A4-5D79-4817-B146-24029A2F3CC7}"/>
          </ac:spMkLst>
        </pc:spChg>
        <pc:spChg chg="add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70" creationId="{AF2F604E-43BE-4DC3-B983-E071523364F8}"/>
          </ac:spMkLst>
        </pc:spChg>
        <pc:spChg chg="add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72" creationId="{08C9B587-E65E-4B52-B37C-ABEBB6E87928}"/>
          </ac:spMkLst>
        </pc:spChg>
        <pc:picChg chg="mod ord">
          <ac:chgData name="Jessica Winet-Fleer" userId="d2d81a49-845d-409e-99d1-d324c3c851cc" providerId="ADAL" clId="{4B918B15-5E29-4711-ADE8-99D84E35A155}" dt="2023-03-08T17:52:18.032" v="2446" actId="26606"/>
          <ac:picMkLst>
            <pc:docMk/>
            <pc:sldMk cId="1266002780" sldId="291"/>
            <ac:picMk id="6" creationId="{AAB915F5-A8DF-4E27-B7AA-AE76FC8379D1}"/>
          </ac:picMkLst>
        </pc:picChg>
      </pc:sldChg>
      <pc:sldChg chg="addSp delSp modSp mod">
        <pc:chgData name="Jessica Winet-Fleer" userId="d2d81a49-845d-409e-99d1-d324c3c851cc" providerId="ADAL" clId="{4B918B15-5E29-4711-ADE8-99D84E35A155}" dt="2023-03-01T19:05:12.829" v="133" actId="20577"/>
        <pc:sldMkLst>
          <pc:docMk/>
          <pc:sldMk cId="1467750989" sldId="294"/>
        </pc:sldMkLst>
        <pc:spChg chg="add mod">
          <ac:chgData name="Jessica Winet-Fleer" userId="d2d81a49-845d-409e-99d1-d324c3c851cc" providerId="ADAL" clId="{4B918B15-5E29-4711-ADE8-99D84E35A155}" dt="2023-03-01T19:05:09.307" v="132" actId="478"/>
          <ac:spMkLst>
            <pc:docMk/>
            <pc:sldMk cId="1467750989" sldId="294"/>
            <ac:spMk id="4" creationId="{59FB7246-2405-E563-67F4-4AED19370CDB}"/>
          </ac:spMkLst>
        </pc:spChg>
        <pc:spChg chg="mod">
          <ac:chgData name="Jessica Winet-Fleer" userId="d2d81a49-845d-409e-99d1-d324c3c851cc" providerId="ADAL" clId="{4B918B15-5E29-4711-ADE8-99D84E35A155}" dt="2023-03-01T19:05:12.829" v="133" actId="20577"/>
          <ac:spMkLst>
            <pc:docMk/>
            <pc:sldMk cId="1467750989" sldId="294"/>
            <ac:spMk id="18" creationId="{ACE794A8-1A09-DE4E-B1AB-E067E6A07417}"/>
          </ac:spMkLst>
        </pc:spChg>
        <pc:spChg chg="del">
          <ac:chgData name="Jessica Winet-Fleer" userId="d2d81a49-845d-409e-99d1-d324c3c851cc" providerId="ADAL" clId="{4B918B15-5E29-4711-ADE8-99D84E35A155}" dt="2023-03-01T18:47:38.443" v="2"/>
          <ac:spMkLst>
            <pc:docMk/>
            <pc:sldMk cId="1467750989" sldId="294"/>
            <ac:spMk id="20" creationId="{30A95243-A747-3E9E-8332-8FC67DBB493B}"/>
          </ac:spMkLst>
        </pc:spChg>
        <pc:picChg chg="add del mod">
          <ac:chgData name="Jessica Winet-Fleer" userId="d2d81a49-845d-409e-99d1-d324c3c851cc" providerId="ADAL" clId="{4B918B15-5E29-4711-ADE8-99D84E35A155}" dt="2023-03-01T19:05:09.307" v="132" actId="478"/>
          <ac:picMkLst>
            <pc:docMk/>
            <pc:sldMk cId="1467750989" sldId="294"/>
            <ac:picMk id="2" creationId="{F1E21739-F8E5-F940-8FD3-F6ED2CC9E2A2}"/>
          </ac:picMkLst>
        </pc:picChg>
      </pc:sldChg>
      <pc:sldChg chg="addSp delSp modSp mod">
        <pc:chgData name="Jessica Winet-Fleer" userId="d2d81a49-845d-409e-99d1-d324c3c851cc" providerId="ADAL" clId="{4B918B15-5E29-4711-ADE8-99D84E35A155}" dt="2023-03-08T17:50:28.935" v="2439" actId="21"/>
        <pc:sldMkLst>
          <pc:docMk/>
          <pc:sldMk cId="2896883242" sldId="295"/>
        </pc:sldMkLst>
        <pc:spChg chg="del">
          <ac:chgData name="Jessica Winet-Fleer" userId="d2d81a49-845d-409e-99d1-d324c3c851cc" providerId="ADAL" clId="{4B918B15-5E29-4711-ADE8-99D84E35A155}" dt="2023-03-08T17:50:28.935" v="2439" actId="21"/>
          <ac:spMkLst>
            <pc:docMk/>
            <pc:sldMk cId="2896883242" sldId="295"/>
            <ac:spMk id="3" creationId="{BB67765E-C34B-E8D4-328A-AA5156843E71}"/>
          </ac:spMkLst>
        </pc:spChg>
        <pc:spChg chg="mod">
          <ac:chgData name="Jessica Winet-Fleer" userId="d2d81a49-845d-409e-99d1-d324c3c851cc" providerId="ADAL" clId="{4B918B15-5E29-4711-ADE8-99D84E35A155}" dt="2023-03-08T17:50:02.110" v="2438" actId="207"/>
          <ac:spMkLst>
            <pc:docMk/>
            <pc:sldMk cId="2896883242" sldId="295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49:55.263" v="2437" actId="207"/>
          <ac:spMkLst>
            <pc:docMk/>
            <pc:sldMk cId="2896883242" sldId="295"/>
            <ac:spMk id="41" creationId="{360A1163-2F4E-8A42-A7D1-C12E13D898B3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68" creationId="{E91DC736-0EF8-4F87-9146-EBF1D2EE4D3D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0" creationId="{097CD68E-23E3-4007-8847-CD0944C4F7BE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2" creationId="{AF2F604E-43BE-4DC3-B983-E071523364F8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4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9" creationId="{6CCA5F87-1D1E-45CB-8D83-FC7EEFAD9935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81" creationId="{7CCFC2C6-6238-4A2F-93DE-2ADF74AF635E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83" creationId="{AF2F604E-43BE-4DC3-B983-E071523364F8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85" creationId="{08C9B587-E65E-4B52-B37C-ABEBB6E87928}"/>
          </ac:spMkLst>
        </pc:spChg>
        <pc:picChg chg="mod">
          <ac:chgData name="Jessica Winet-Fleer" userId="d2d81a49-845d-409e-99d1-d324c3c851cc" providerId="ADAL" clId="{4B918B15-5E29-4711-ADE8-99D84E35A155}" dt="2023-03-08T17:49:44.876" v="2436" actId="26606"/>
          <ac:picMkLst>
            <pc:docMk/>
            <pc:sldMk cId="2896883242" sldId="295"/>
            <ac:picMk id="6" creationId="{AAB915F5-A8DF-4E27-B7AA-AE76FC8379D1}"/>
          </ac:picMkLst>
        </pc:picChg>
      </pc:sldChg>
      <pc:sldChg chg="modSp mod">
        <pc:chgData name="Jessica Winet-Fleer" userId="d2d81a49-845d-409e-99d1-d324c3c851cc" providerId="ADAL" clId="{4B918B15-5E29-4711-ADE8-99D84E35A155}" dt="2023-03-12T19:08:08.722" v="2672" actId="962"/>
        <pc:sldMkLst>
          <pc:docMk/>
          <pc:sldMk cId="996374739" sldId="297"/>
        </pc:sldMkLst>
        <pc:spChg chg="mod">
          <ac:chgData name="Jessica Winet-Fleer" userId="d2d81a49-845d-409e-99d1-d324c3c851cc" providerId="ADAL" clId="{4B918B15-5E29-4711-ADE8-99D84E35A155}" dt="2023-03-08T17:32:59.468" v="2401" actId="1076"/>
          <ac:spMkLst>
            <pc:docMk/>
            <pc:sldMk cId="996374739" sldId="297"/>
            <ac:spMk id="18" creationId="{ACE794A8-1A09-DE4E-B1AB-E067E6A07417}"/>
          </ac:spMkLst>
        </pc:spChg>
        <pc:picChg chg="mod">
          <ac:chgData name="Jessica Winet-Fleer" userId="d2d81a49-845d-409e-99d1-d324c3c851cc" providerId="ADAL" clId="{4B918B15-5E29-4711-ADE8-99D84E35A155}" dt="2023-03-12T19:08:08.722" v="2672" actId="962"/>
          <ac:picMkLst>
            <pc:docMk/>
            <pc:sldMk cId="996374739" sldId="297"/>
            <ac:picMk id="13" creationId="{5A8C014E-25AF-4B1A-85C4-1B34CBEC7EE8}"/>
          </ac:picMkLst>
        </pc:picChg>
      </pc:sldChg>
      <pc:sldChg chg="addSp delSp modSp del mod setBg">
        <pc:chgData name="Jessica Winet-Fleer" userId="d2d81a49-845d-409e-99d1-d324c3c851cc" providerId="ADAL" clId="{4B918B15-5E29-4711-ADE8-99D84E35A155}" dt="2023-03-01T19:26:41.517" v="211" actId="2696"/>
        <pc:sldMkLst>
          <pc:docMk/>
          <pc:sldMk cId="1481860027" sldId="299"/>
        </pc:sldMkLst>
        <pc:spChg chg="mod">
          <ac:chgData name="Jessica Winet-Fleer" userId="d2d81a49-845d-409e-99d1-d324c3c851cc" providerId="ADAL" clId="{4B918B15-5E29-4711-ADE8-99D84E35A155}" dt="2023-03-01T19:17:46.569" v="176" actId="26606"/>
          <ac:spMkLst>
            <pc:docMk/>
            <pc:sldMk cId="1481860027" sldId="299"/>
            <ac:spMk id="2" creationId="{FCE00BE6-E1A0-7B76-E0CB-F255362BA943}"/>
          </ac:spMkLst>
        </pc:spChg>
        <pc:spChg chg="add del">
          <ac:chgData name="Jessica Winet-Fleer" userId="d2d81a49-845d-409e-99d1-d324c3c851cc" providerId="ADAL" clId="{4B918B15-5E29-4711-ADE8-99D84E35A155}" dt="2023-03-01T19:17:46.569" v="176" actId="26606"/>
          <ac:spMkLst>
            <pc:docMk/>
            <pc:sldMk cId="1481860027" sldId="299"/>
            <ac:spMk id="12" creationId="{35DB3719-6FDC-4E5D-891D-FF40B7300F64}"/>
          </ac:spMkLst>
        </pc:spChg>
        <pc:spChg chg="add del">
          <ac:chgData name="Jessica Winet-Fleer" userId="d2d81a49-845d-409e-99d1-d324c3c851cc" providerId="ADAL" clId="{4B918B15-5E29-4711-ADE8-99D84E35A155}" dt="2023-03-01T19:17:46.569" v="176" actId="26606"/>
          <ac:spMkLst>
            <pc:docMk/>
            <pc:sldMk cId="1481860027" sldId="299"/>
            <ac:spMk id="14" creationId="{E0CBAC23-2E3F-4A90-BA59-F8299F6A5439}"/>
          </ac:spMkLst>
        </pc:spChg>
        <pc:graphicFrameChg chg="mod modGraphic">
          <ac:chgData name="Jessica Winet-Fleer" userId="d2d81a49-845d-409e-99d1-d324c3c851cc" providerId="ADAL" clId="{4B918B15-5E29-4711-ADE8-99D84E35A155}" dt="2023-03-01T19:23:35.806" v="197" actId="14734"/>
          <ac:graphicFrameMkLst>
            <pc:docMk/>
            <pc:sldMk cId="1481860027" sldId="299"/>
            <ac:graphicFrameMk id="7" creationId="{51F5A4CF-E9F9-CC7E-D361-185D07D746A6}"/>
          </ac:graphicFrameMkLst>
        </pc:graphicFrameChg>
      </pc:sldChg>
      <pc:sldChg chg="delSp modSp mod modClrScheme delDesignElem chgLayout">
        <pc:chgData name="Jessica Winet-Fleer" userId="d2d81a49-845d-409e-99d1-d324c3c851cc" providerId="ADAL" clId="{4B918B15-5E29-4711-ADE8-99D84E35A155}" dt="2023-03-08T17:18:24.864" v="2389" actId="113"/>
        <pc:sldMkLst>
          <pc:docMk/>
          <pc:sldMk cId="637697007" sldId="300"/>
        </pc:sldMkLst>
        <pc:spChg chg="mod ord">
          <ac:chgData name="Jessica Winet-Fleer" userId="d2d81a49-845d-409e-99d1-d324c3c851cc" providerId="ADAL" clId="{4B918B15-5E29-4711-ADE8-99D84E35A155}" dt="2023-03-08T17:18:24.864" v="2389" actId="113"/>
          <ac:spMkLst>
            <pc:docMk/>
            <pc:sldMk cId="637697007" sldId="300"/>
            <ac:spMk id="2" creationId="{E29E2778-25E5-FC63-15BF-0083D7A38314}"/>
          </ac:spMkLst>
        </pc:spChg>
        <pc:spChg chg="mod ord">
          <ac:chgData name="Jessica Winet-Fleer" userId="d2d81a49-845d-409e-99d1-d324c3c851cc" providerId="ADAL" clId="{4B918B15-5E29-4711-ADE8-99D84E35A155}" dt="2023-03-08T17:10:00.135" v="2349" actId="255"/>
          <ac:spMkLst>
            <pc:docMk/>
            <pc:sldMk cId="637697007" sldId="300"/>
            <ac:spMk id="3" creationId="{985CADB7-B596-7E32-26CD-A048A8FD4F7B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8" creationId="{827B839B-9ADE-406B-8590-F1CAEDED45A1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0" creationId="{CFE45BF0-46DB-408C-B5F7-7B11716805D4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2" creationId="{2AEBC8F2-97B1-41B4-93F1-2D289E197FBA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4" creationId="{472E3A19-F5D5-48FC-BB9C-48C2F68F598B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6" creationId="{7A62E32F-BB65-43A8-8EB5-92346890E549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8" creationId="{14E91B64-9FCC-451E-AFB4-A827D6329367}"/>
          </ac:spMkLst>
        </pc:spChg>
      </pc:sldChg>
      <pc:sldChg chg="modSp del mod">
        <pc:chgData name="Jessica Winet-Fleer" userId="d2d81a49-845d-409e-99d1-d324c3c851cc" providerId="ADAL" clId="{4B918B15-5E29-4711-ADE8-99D84E35A155}" dt="2023-03-01T19:35:13.656" v="250" actId="2696"/>
        <pc:sldMkLst>
          <pc:docMk/>
          <pc:sldMk cId="2511395673" sldId="301"/>
        </pc:sldMkLst>
        <pc:spChg chg="mod">
          <ac:chgData name="Jessica Winet-Fleer" userId="d2d81a49-845d-409e-99d1-d324c3c851cc" providerId="ADAL" clId="{4B918B15-5E29-4711-ADE8-99D84E35A155}" dt="2023-03-01T19:30:35.249" v="234" actId="207"/>
          <ac:spMkLst>
            <pc:docMk/>
            <pc:sldMk cId="2511395673" sldId="301"/>
            <ac:spMk id="2" creationId="{0DF4EC7A-AD98-5BE7-680D-2B5AAD72C940}"/>
          </ac:spMkLst>
        </pc:spChg>
        <pc:graphicFrameChg chg="modGraphic">
          <ac:chgData name="Jessica Winet-Fleer" userId="d2d81a49-845d-409e-99d1-d324c3c851cc" providerId="ADAL" clId="{4B918B15-5E29-4711-ADE8-99D84E35A155}" dt="2023-03-01T19:30:27.527" v="233" actId="207"/>
          <ac:graphicFrameMkLst>
            <pc:docMk/>
            <pc:sldMk cId="2511395673" sldId="301"/>
            <ac:graphicFrameMk id="10" creationId="{6660C454-1A9A-DEBC-DD9F-2396576E84F1}"/>
          </ac:graphicFrameMkLst>
        </pc:graphicFrameChg>
      </pc:sldChg>
      <pc:sldChg chg="addSp delSp modSp mod modClrScheme chgLayout">
        <pc:chgData name="Jessica Winet-Fleer" userId="d2d81a49-845d-409e-99d1-d324c3c851cc" providerId="ADAL" clId="{4B918B15-5E29-4711-ADE8-99D84E35A155}" dt="2023-03-08T17:30:07.514" v="2400" actId="207"/>
        <pc:sldMkLst>
          <pc:docMk/>
          <pc:sldMk cId="476855014" sldId="302"/>
        </pc:sldMkLst>
        <pc:spChg chg="mod ord">
          <ac:chgData name="Jessica Winet-Fleer" userId="d2d81a49-845d-409e-99d1-d324c3c851cc" providerId="ADAL" clId="{4B918B15-5E29-4711-ADE8-99D84E35A155}" dt="2023-03-08T17:30:07.514" v="2400" actId="207"/>
          <ac:spMkLst>
            <pc:docMk/>
            <pc:sldMk cId="476855014" sldId="302"/>
            <ac:spMk id="2" creationId="{A1D3444D-F3E3-D989-AADE-D60DF2522192}"/>
          </ac:spMkLst>
        </pc:spChg>
        <pc:spChg chg="add del mod ord">
          <ac:chgData name="Jessica Winet-Fleer" userId="d2d81a49-845d-409e-99d1-d324c3c851cc" providerId="ADAL" clId="{4B918B15-5E29-4711-ADE8-99D84E35A155}" dt="2023-03-08T16:06:18.564" v="1910" actId="20577"/>
          <ac:spMkLst>
            <pc:docMk/>
            <pc:sldMk cId="476855014" sldId="302"/>
            <ac:spMk id="3" creationId="{A267E43B-EBD0-8CC1-0228-C9CF8258CA84}"/>
          </ac:spMkLst>
        </pc:spChg>
        <pc:graphicFrameChg chg="add del">
          <ac:chgData name="Jessica Winet-Fleer" userId="d2d81a49-845d-409e-99d1-d324c3c851cc" providerId="ADAL" clId="{4B918B15-5E29-4711-ADE8-99D84E35A155}" dt="2023-03-07T19:09:24.073" v="1460" actId="26606"/>
          <ac:graphicFrameMkLst>
            <pc:docMk/>
            <pc:sldMk cId="476855014" sldId="302"/>
            <ac:graphicFrameMk id="7" creationId="{ACB0855A-987F-F160-1946-6E1EB8D77CB3}"/>
          </ac:graphicFrameMkLst>
        </pc:graphicFrameChg>
      </pc:sldChg>
      <pc:sldChg chg="addSp delSp modSp del mod modClrScheme delDesignElem chgLayout">
        <pc:chgData name="Jessica Winet-Fleer" userId="d2d81a49-845d-409e-99d1-d324c3c851cc" providerId="ADAL" clId="{4B918B15-5E29-4711-ADE8-99D84E35A155}" dt="2023-03-08T16:50:15.054" v="2218" actId="2696"/>
        <pc:sldMkLst>
          <pc:docMk/>
          <pc:sldMk cId="112702602" sldId="303"/>
        </pc:sldMkLst>
        <pc:spChg chg="mod ord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2" creationId="{2B8C78B4-A0CB-3171-5B8E-5159A33505F7}"/>
          </ac:spMkLst>
        </pc:spChg>
        <pc:spChg chg="mod ord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3" creationId="{EA65A74E-9840-1188-E39E-25D32C12D9F6}"/>
          </ac:spMkLst>
        </pc:spChg>
        <pc:spChg chg="add del mod ord">
          <ac:chgData name="Jessica Winet-Fleer" userId="d2d81a49-845d-409e-99d1-d324c3c851cc" providerId="ADAL" clId="{4B918B15-5E29-4711-ADE8-99D84E35A155}" dt="2023-03-08T16:21:34.448" v="1936" actId="700"/>
          <ac:spMkLst>
            <pc:docMk/>
            <pc:sldMk cId="112702602" sldId="303"/>
            <ac:spMk id="4" creationId="{1D063439-5923-C856-4812-3065C284960E}"/>
          </ac:spMkLst>
        </pc:spChg>
        <pc:spChg chg="add del mod ord">
          <ac:chgData name="Jessica Winet-Fleer" userId="d2d81a49-845d-409e-99d1-d324c3c851cc" providerId="ADAL" clId="{4B918B15-5E29-4711-ADE8-99D84E35A155}" dt="2023-03-08T16:21:34.448" v="1936" actId="700"/>
          <ac:spMkLst>
            <pc:docMk/>
            <pc:sldMk cId="112702602" sldId="303"/>
            <ac:spMk id="5" creationId="{44EF1C4E-5650-C2A0-CCD0-9F8CC0C9D97D}"/>
          </ac:spMkLst>
        </pc:spChg>
        <pc:spChg chg="add del mod ord">
          <ac:chgData name="Jessica Winet-Fleer" userId="d2d81a49-845d-409e-99d1-d324c3c851cc" providerId="ADAL" clId="{4B918B15-5E29-4711-ADE8-99D84E35A155}" dt="2023-03-08T16:21:34.448" v="1936" actId="700"/>
          <ac:spMkLst>
            <pc:docMk/>
            <pc:sldMk cId="112702602" sldId="303"/>
            <ac:spMk id="6" creationId="{39D1319E-9AE3-8226-A70C-6181D0EAB49E}"/>
          </ac:spMkLst>
        </pc:spChg>
        <pc:spChg chg="add del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10" creationId="{59A309A7-1751-4ABE-A3C1-EEC40366AD89}"/>
          </ac:spMkLst>
        </pc:spChg>
        <pc:spChg chg="add del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12" creationId="{967D8EB6-EAE1-4F9C-B398-83321E287204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17" creationId="{1CD81A2A-6ED4-4EF4-A14C-912D31E14800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19" creationId="{1661932C-CA15-4E17-B115-FAE7CBEE4789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1" creationId="{8590ADD5-9383-4D3D-9047-3DA2593CCB5D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3" creationId="{DABE3E45-88CF-45D8-8D40-C773324D93F6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7" creationId="{B91ECDA9-56DC-4270-8F33-01C5637B8CEB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9" creationId="{75F47824-961D-465D-84F9-EAE11BC6173B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31" creationId="{FEC9DA3E-C1D7-472D-B7C0-F71AE41FBA23}"/>
          </ac:spMkLst>
        </pc:spChg>
        <pc:picChg chg="mod">
          <ac:chgData name="Jessica Winet-Fleer" userId="d2d81a49-845d-409e-99d1-d324c3c851cc" providerId="ADAL" clId="{4B918B15-5E29-4711-ADE8-99D84E35A155}" dt="2023-03-08T16:21:35.998" v="1937" actId="26606"/>
          <ac:picMkLst>
            <pc:docMk/>
            <pc:sldMk cId="112702602" sldId="303"/>
            <ac:picMk id="7" creationId="{6CD91FCE-3BB7-76A8-BFD3-29C269A815EA}"/>
          </ac:picMkLst>
        </pc:picChg>
        <pc:cxnChg chg="add del">
          <ac:chgData name="Jessica Winet-Fleer" userId="d2d81a49-845d-409e-99d1-d324c3c851cc" providerId="ADAL" clId="{4B918B15-5E29-4711-ADE8-99D84E35A155}" dt="2023-03-08T16:21:35.998" v="1937" actId="26606"/>
          <ac:cxnSpMkLst>
            <pc:docMk/>
            <pc:sldMk cId="112702602" sldId="303"/>
            <ac:cxnSpMk id="25" creationId="{49CD1692-827B-4C8D-B4A1-134FD04CF45C}"/>
          </ac:cxnSpMkLst>
        </pc:cxnChg>
      </pc:sldChg>
      <pc:sldChg chg="modSp del mod modClrScheme chgLayout">
        <pc:chgData name="Jessica Winet-Fleer" userId="d2d81a49-845d-409e-99d1-d324c3c851cc" providerId="ADAL" clId="{4B918B15-5E29-4711-ADE8-99D84E35A155}" dt="2023-03-01T20:17:02.531" v="489" actId="2696"/>
        <pc:sldMkLst>
          <pc:docMk/>
          <pc:sldMk cId="1366806619" sldId="303"/>
        </pc:sldMkLst>
        <pc:spChg chg="mod ord">
          <ac:chgData name="Jessica Winet-Fleer" userId="d2d81a49-845d-409e-99d1-d324c3c851cc" providerId="ADAL" clId="{4B918B15-5E29-4711-ADE8-99D84E35A155}" dt="2023-03-01T20:14:41.903" v="469" actId="700"/>
          <ac:spMkLst>
            <pc:docMk/>
            <pc:sldMk cId="1366806619" sldId="303"/>
            <ac:spMk id="2" creationId="{E8083D23-A4CA-C8FF-E1A6-68EB893C88BD}"/>
          </ac:spMkLst>
        </pc:spChg>
        <pc:spChg chg="mod ord">
          <ac:chgData name="Jessica Winet-Fleer" userId="d2d81a49-845d-409e-99d1-d324c3c851cc" providerId="ADAL" clId="{4B918B15-5E29-4711-ADE8-99D84E35A155}" dt="2023-03-01T20:14:50.488" v="470" actId="207"/>
          <ac:spMkLst>
            <pc:docMk/>
            <pc:sldMk cId="1366806619" sldId="303"/>
            <ac:spMk id="3" creationId="{81623975-2564-B253-8419-BE9C43231761}"/>
          </ac:spMkLst>
        </pc:spChg>
      </pc:sldChg>
      <pc:sldChg chg="addSp delSp modSp mod ord">
        <pc:chgData name="Jessica Winet-Fleer" userId="d2d81a49-845d-409e-99d1-d324c3c851cc" providerId="ADAL" clId="{4B918B15-5E29-4711-ADE8-99D84E35A155}" dt="2023-03-08T16:13:24.483" v="1918" actId="1076"/>
        <pc:sldMkLst>
          <pc:docMk/>
          <pc:sldMk cId="2888734687" sldId="304"/>
        </pc:sldMkLst>
        <pc:spChg chg="del mod">
          <ac:chgData name="Jessica Winet-Fleer" userId="d2d81a49-845d-409e-99d1-d324c3c851cc" providerId="ADAL" clId="{4B918B15-5E29-4711-ADE8-99D84E35A155}" dt="2023-03-07T18:40:56.520" v="669" actId="21"/>
          <ac:spMkLst>
            <pc:docMk/>
            <pc:sldMk cId="2888734687" sldId="304"/>
            <ac:spMk id="2" creationId="{C2EA3512-6DE8-0B98-C718-B404FB1AE0FF}"/>
          </ac:spMkLst>
        </pc:spChg>
        <pc:spChg chg="del mod">
          <ac:chgData name="Jessica Winet-Fleer" userId="d2d81a49-845d-409e-99d1-d324c3c851cc" providerId="ADAL" clId="{4B918B15-5E29-4711-ADE8-99D84E35A155}" dt="2023-03-07T18:40:27.135" v="667"/>
          <ac:spMkLst>
            <pc:docMk/>
            <pc:sldMk cId="2888734687" sldId="304"/>
            <ac:spMk id="3" creationId="{9D7BB48B-7174-1457-8101-B4F64B10DACF}"/>
          </ac:spMkLst>
        </pc:spChg>
        <pc:spChg chg="add del mod">
          <ac:chgData name="Jessica Winet-Fleer" userId="d2d81a49-845d-409e-99d1-d324c3c851cc" providerId="ADAL" clId="{4B918B15-5E29-4711-ADE8-99D84E35A155}" dt="2023-03-07T18:45:51.592" v="822" actId="3680"/>
          <ac:spMkLst>
            <pc:docMk/>
            <pc:sldMk cId="2888734687" sldId="304"/>
            <ac:spMk id="6" creationId="{6EA56595-15DF-B86E-55F4-AF3203C90455}"/>
          </ac:spMkLst>
        </pc:spChg>
        <pc:spChg chg="add mod">
          <ac:chgData name="Jessica Winet-Fleer" userId="d2d81a49-845d-409e-99d1-d324c3c851cc" providerId="ADAL" clId="{4B918B15-5E29-4711-ADE8-99D84E35A155}" dt="2023-03-08T16:13:24.483" v="1918" actId="1076"/>
          <ac:spMkLst>
            <pc:docMk/>
            <pc:sldMk cId="2888734687" sldId="304"/>
            <ac:spMk id="7" creationId="{3D1494F5-A331-F453-7F17-97B0E8F79886}"/>
          </ac:spMkLst>
        </pc:spChg>
        <pc:graphicFrameChg chg="add mod ord modGraphic">
          <ac:chgData name="Jessica Winet-Fleer" userId="d2d81a49-845d-409e-99d1-d324c3c851cc" providerId="ADAL" clId="{4B918B15-5E29-4711-ADE8-99D84E35A155}" dt="2023-03-07T19:21:23.519" v="1490" actId="20577"/>
          <ac:graphicFrameMkLst>
            <pc:docMk/>
            <pc:sldMk cId="2888734687" sldId="304"/>
            <ac:graphicFrameMk id="8" creationId="{03BDFC17-66A6-0B8C-7DB2-498B134004FA}"/>
          </ac:graphicFrameMkLst>
        </pc:graphicFrameChg>
        <pc:picChg chg="add del mod">
          <ac:chgData name="Jessica Winet-Fleer" userId="d2d81a49-845d-409e-99d1-d324c3c851cc" providerId="ADAL" clId="{4B918B15-5E29-4711-ADE8-99D84E35A155}" dt="2023-03-07T18:43:30.206" v="685" actId="478"/>
          <ac:picMkLst>
            <pc:docMk/>
            <pc:sldMk cId="2888734687" sldId="304"/>
            <ac:picMk id="4" creationId="{7E56D74A-746B-40E0-67AA-70D8FD2F050B}"/>
          </ac:picMkLst>
        </pc:picChg>
      </pc:sldChg>
      <pc:sldChg chg="modSp mod">
        <pc:chgData name="Jessica Winet-Fleer" userId="d2d81a49-845d-409e-99d1-d324c3c851cc" providerId="ADAL" clId="{4B918B15-5E29-4711-ADE8-99D84E35A155}" dt="2023-03-08T16:15:22.335" v="1925" actId="113"/>
        <pc:sldMkLst>
          <pc:docMk/>
          <pc:sldMk cId="1141067162" sldId="305"/>
        </pc:sldMkLst>
        <pc:spChg chg="mod">
          <ac:chgData name="Jessica Winet-Fleer" userId="d2d81a49-845d-409e-99d1-d324c3c851cc" providerId="ADAL" clId="{4B918B15-5E29-4711-ADE8-99D84E35A155}" dt="2023-03-08T16:15:22.335" v="1925" actId="113"/>
          <ac:spMkLst>
            <pc:docMk/>
            <pc:sldMk cId="1141067162" sldId="305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1T19:02:04.712" v="127" actId="6549"/>
          <ac:spMkLst>
            <pc:docMk/>
            <pc:sldMk cId="1141067162" sldId="305"/>
            <ac:spMk id="3" creationId="{753CCB32-8AD2-FCF7-E883-9A04E9C80174}"/>
          </ac:spMkLst>
        </pc:spChg>
      </pc:sldChg>
      <pc:sldChg chg="modSp mod">
        <pc:chgData name="Jessica Winet-Fleer" userId="d2d81a49-845d-409e-99d1-d324c3c851cc" providerId="ADAL" clId="{4B918B15-5E29-4711-ADE8-99D84E35A155}" dt="2023-03-08T16:15:56.071" v="1928" actId="255"/>
        <pc:sldMkLst>
          <pc:docMk/>
          <pc:sldMk cId="356144823" sldId="306"/>
        </pc:sldMkLst>
        <pc:spChg chg="mod">
          <ac:chgData name="Jessica Winet-Fleer" userId="d2d81a49-845d-409e-99d1-d324c3c851cc" providerId="ADAL" clId="{4B918B15-5E29-4711-ADE8-99D84E35A155}" dt="2023-03-08T16:15:56.071" v="1928" actId="255"/>
          <ac:spMkLst>
            <pc:docMk/>
            <pc:sldMk cId="356144823" sldId="306"/>
            <ac:spMk id="2" creationId="{29227516-6D26-9220-5A0A-D32F7AF6DD68}"/>
          </ac:spMkLst>
        </pc:spChg>
        <pc:spChg chg="mod">
          <ac:chgData name="Jessica Winet-Fleer" userId="d2d81a49-845d-409e-99d1-d324c3c851cc" providerId="ADAL" clId="{4B918B15-5E29-4711-ADE8-99D84E35A155}" dt="2023-03-08T15:48:48.374" v="1886" actId="207"/>
          <ac:spMkLst>
            <pc:docMk/>
            <pc:sldMk cId="356144823" sldId="306"/>
            <ac:spMk id="3" creationId="{3F55FD84-4DC4-BEBD-AB8D-21E4E6AB10D7}"/>
          </ac:spMkLst>
        </pc:spChg>
      </pc:sldChg>
      <pc:sldChg chg="addSp delSp modSp del mod modClrScheme delDesignElem chgLayout">
        <pc:chgData name="Jessica Winet-Fleer" userId="d2d81a49-845d-409e-99d1-d324c3c851cc" providerId="ADAL" clId="{4B918B15-5E29-4711-ADE8-99D84E35A155}" dt="2023-03-01T18:49:58.060" v="64" actId="2696"/>
        <pc:sldMkLst>
          <pc:docMk/>
          <pc:sldMk cId="1381894" sldId="308"/>
        </pc:sldMkLst>
        <pc:spChg chg="add mod ord">
          <ac:chgData name="Jessica Winet-Fleer" userId="d2d81a49-845d-409e-99d1-d324c3c851cc" providerId="ADAL" clId="{4B918B15-5E29-4711-ADE8-99D84E35A155}" dt="2023-03-01T18:47:15.784" v="0" actId="700"/>
          <ac:spMkLst>
            <pc:docMk/>
            <pc:sldMk cId="1381894" sldId="308"/>
            <ac:spMk id="2" creationId="{AF09BF65-80A5-0151-A8BD-47E2840F912F}"/>
          </ac:spMkLst>
        </pc:spChg>
        <pc:spChg chg="del">
          <ac:chgData name="Jessica Winet-Fleer" userId="d2d81a49-845d-409e-99d1-d324c3c851cc" providerId="ADAL" clId="{4B918B15-5E29-4711-ADE8-99D84E35A155}" dt="2023-03-01T18:47:15.784" v="0" actId="700"/>
          <ac:spMkLst>
            <pc:docMk/>
            <pc:sldMk cId="1381894" sldId="308"/>
            <ac:spMk id="9" creationId="{D4771268-CB57-404A-9271-370EB28F6090}"/>
          </ac:spMkLst>
        </pc:spChg>
        <pc:spChg chg="mod ord">
          <ac:chgData name="Jessica Winet-Fleer" userId="d2d81a49-845d-409e-99d1-d324c3c851cc" providerId="ADAL" clId="{4B918B15-5E29-4711-ADE8-99D84E35A155}" dt="2023-03-01T18:48:44.038" v="31" actId="14100"/>
          <ac:spMkLst>
            <pc:docMk/>
            <pc:sldMk cId="1381894" sldId="308"/>
            <ac:spMk id="18" creationId="{458C683F-310A-716E-E852-15D8EB21BCD7}"/>
          </ac:spMkLst>
        </pc:spChg>
        <pc:picChg chg="add del">
          <ac:chgData name="Jessica Winet-Fleer" userId="d2d81a49-845d-409e-99d1-d324c3c851cc" providerId="ADAL" clId="{4B918B15-5E29-4711-ADE8-99D84E35A155}" dt="2023-03-01T18:49:37.960" v="61" actId="478"/>
          <ac:picMkLst>
            <pc:docMk/>
            <pc:sldMk cId="1381894" sldId="308"/>
            <ac:picMk id="3" creationId="{26D1D358-9B5A-022C-D441-C8256F6033D2}"/>
          </ac:picMkLst>
        </pc:picChg>
        <pc:picChg chg="mod ord">
          <ac:chgData name="Jessica Winet-Fleer" userId="d2d81a49-845d-409e-99d1-d324c3c851cc" providerId="ADAL" clId="{4B918B15-5E29-4711-ADE8-99D84E35A155}" dt="2023-03-01T18:47:15.784" v="0" actId="700"/>
          <ac:picMkLst>
            <pc:docMk/>
            <pc:sldMk cId="1381894" sldId="308"/>
            <ac:picMk id="4" creationId="{DC82C75F-DC01-C1F0-904B-B35DC7649DE5}"/>
          </ac:picMkLst>
        </pc:picChg>
        <pc:picChg chg="del">
          <ac:chgData name="Jessica Winet-Fleer" userId="d2d81a49-845d-409e-99d1-d324c3c851cc" providerId="ADAL" clId="{4B918B15-5E29-4711-ADE8-99D84E35A155}" dt="2023-03-01T18:49:36.198" v="60" actId="478"/>
          <ac:picMkLst>
            <pc:docMk/>
            <pc:sldMk cId="1381894" sldId="308"/>
            <ac:picMk id="5" creationId="{5DF1BD25-18AA-A0F1-F09F-60908B1C31A8}"/>
          </ac:picMkLst>
        </pc:picChg>
      </pc:sldChg>
      <pc:sldChg chg="del">
        <pc:chgData name="Jessica Winet-Fleer" userId="d2d81a49-845d-409e-99d1-d324c3c851cc" providerId="ADAL" clId="{4B918B15-5E29-4711-ADE8-99D84E35A155}" dt="2023-03-01T18:56:44.663" v="114" actId="2696"/>
        <pc:sldMkLst>
          <pc:docMk/>
          <pc:sldMk cId="1242935512" sldId="309"/>
        </pc:sldMkLst>
      </pc:sldChg>
      <pc:sldChg chg="delSp modSp add mod ord">
        <pc:chgData name="Jessica Winet-Fleer" userId="d2d81a49-845d-409e-99d1-d324c3c851cc" providerId="ADAL" clId="{4B918B15-5E29-4711-ADE8-99D84E35A155}" dt="2023-03-01T18:56:18.014" v="113" actId="14100"/>
        <pc:sldMkLst>
          <pc:docMk/>
          <pc:sldMk cId="1186537355" sldId="310"/>
        </pc:sldMkLst>
        <pc:spChg chg="del mod">
          <ac:chgData name="Jessica Winet-Fleer" userId="d2d81a49-845d-409e-99d1-d324c3c851cc" providerId="ADAL" clId="{4B918B15-5E29-4711-ADE8-99D84E35A155}" dt="2023-03-01T18:55:57.858" v="108" actId="21"/>
          <ac:spMkLst>
            <pc:docMk/>
            <pc:sldMk cId="1186537355" sldId="310"/>
            <ac:spMk id="18" creationId="{ACE794A8-1A09-DE4E-B1AB-E067E6A07417}"/>
          </ac:spMkLst>
        </pc:spChg>
        <pc:picChg chg="mod">
          <ac:chgData name="Jessica Winet-Fleer" userId="d2d81a49-845d-409e-99d1-d324c3c851cc" providerId="ADAL" clId="{4B918B15-5E29-4711-ADE8-99D84E35A155}" dt="2023-03-01T18:56:18.014" v="113" actId="14100"/>
          <ac:picMkLst>
            <pc:docMk/>
            <pc:sldMk cId="1186537355" sldId="310"/>
            <ac:picMk id="2" creationId="{F1E21739-F8E5-F940-8FD3-F6ED2CC9E2A2}"/>
          </ac:picMkLst>
        </pc:picChg>
      </pc:sldChg>
      <pc:sldChg chg="addSp delSp modSp add mod ord">
        <pc:chgData name="Jessica Winet-Fleer" userId="d2d81a49-845d-409e-99d1-d324c3c851cc" providerId="ADAL" clId="{4B918B15-5E29-4711-ADE8-99D84E35A155}" dt="2023-03-08T17:25:49.728" v="2398" actId="14826"/>
        <pc:sldMkLst>
          <pc:docMk/>
          <pc:sldMk cId="130642265" sldId="311"/>
        </pc:sldMkLst>
        <pc:spChg chg="del mod">
          <ac:chgData name="Jessica Winet-Fleer" userId="d2d81a49-845d-409e-99d1-d324c3c851cc" providerId="ADAL" clId="{4B918B15-5E29-4711-ADE8-99D84E35A155}" dt="2023-03-01T18:55:10.096" v="78" actId="21"/>
          <ac:spMkLst>
            <pc:docMk/>
            <pc:sldMk cId="130642265" sldId="311"/>
            <ac:spMk id="4" creationId="{4A2D73A5-4430-0F47-84CE-C3324CEBA797}"/>
          </ac:spMkLst>
        </pc:spChg>
        <pc:spChg chg="add del mod">
          <ac:chgData name="Jessica Winet-Fleer" userId="d2d81a49-845d-409e-99d1-d324c3c851cc" providerId="ADAL" clId="{4B918B15-5E29-4711-ADE8-99D84E35A155}" dt="2023-03-01T21:13:07.185" v="609"/>
          <ac:spMkLst>
            <pc:docMk/>
            <pc:sldMk cId="130642265" sldId="311"/>
            <ac:spMk id="4" creationId="{904A2090-58F9-7D6A-346C-470E0EDD16A8}"/>
          </ac:spMkLst>
        </pc:spChg>
        <pc:spChg chg="del">
          <ac:chgData name="Jessica Winet-Fleer" userId="d2d81a49-845d-409e-99d1-d324c3c851cc" providerId="ADAL" clId="{4B918B15-5E29-4711-ADE8-99D84E35A155}" dt="2023-03-01T18:55:02.825" v="77" actId="21"/>
          <ac:spMkLst>
            <pc:docMk/>
            <pc:sldMk cId="130642265" sldId="311"/>
            <ac:spMk id="5" creationId="{9107CE13-DFD5-424B-B4BF-ADF75F3976E0}"/>
          </ac:spMkLst>
        </pc:spChg>
        <pc:picChg chg="add mod">
          <ac:chgData name="Jessica Winet-Fleer" userId="d2d81a49-845d-409e-99d1-d324c3c851cc" providerId="ADAL" clId="{4B918B15-5E29-4711-ADE8-99D84E35A155}" dt="2023-03-01T18:55:32.606" v="81" actId="14100"/>
          <ac:picMkLst>
            <pc:docMk/>
            <pc:sldMk cId="130642265" sldId="311"/>
            <ac:picMk id="2" creationId="{7E9A8A85-C891-63E9-EEBC-9EFA1DB676E3}"/>
          </ac:picMkLst>
        </pc:picChg>
        <pc:picChg chg="add mod">
          <ac:chgData name="Jessica Winet-Fleer" userId="d2d81a49-845d-409e-99d1-d324c3c851cc" providerId="ADAL" clId="{4B918B15-5E29-4711-ADE8-99D84E35A155}" dt="2023-03-08T17:25:49.728" v="2398" actId="14826"/>
          <ac:picMkLst>
            <pc:docMk/>
            <pc:sldMk cId="130642265" sldId="311"/>
            <ac:picMk id="5" creationId="{F0996111-77DD-2556-32A7-12E8F19F220F}"/>
          </ac:picMkLst>
        </pc:picChg>
        <pc:picChg chg="del">
          <ac:chgData name="Jessica Winet-Fleer" userId="d2d81a49-845d-409e-99d1-d324c3c851cc" providerId="ADAL" clId="{4B918B15-5E29-4711-ADE8-99D84E35A155}" dt="2023-03-01T21:12:58.889" v="608" actId="478"/>
          <ac:picMkLst>
            <pc:docMk/>
            <pc:sldMk cId="130642265" sldId="311"/>
            <ac:picMk id="13" creationId="{5A8C014E-25AF-4B1A-85C4-1B34CBEC7EE8}"/>
          </ac:picMkLst>
        </pc:picChg>
      </pc:sldChg>
      <pc:sldChg chg="modSp del mod">
        <pc:chgData name="Jessica Winet-Fleer" userId="d2d81a49-845d-409e-99d1-d324c3c851cc" providerId="ADAL" clId="{4B918B15-5E29-4711-ADE8-99D84E35A155}" dt="2023-03-08T17:16:06.998" v="2371" actId="113"/>
        <pc:sldMkLst>
          <pc:docMk/>
          <pc:sldMk cId="303276761" sldId="312"/>
        </pc:sldMkLst>
        <pc:spChg chg="mod">
          <ac:chgData name="Jessica Winet-Fleer" userId="d2d81a49-845d-409e-99d1-d324c3c851cc" providerId="ADAL" clId="{4B918B15-5E29-4711-ADE8-99D84E35A155}" dt="2023-03-08T17:16:06.998" v="2371" actId="113"/>
          <ac:spMkLst>
            <pc:docMk/>
            <pc:sldMk cId="303276761" sldId="312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5:54:31.208" v="1888" actId="20577"/>
          <ac:spMkLst>
            <pc:docMk/>
            <pc:sldMk cId="303276761" sldId="312"/>
            <ac:spMk id="3" creationId="{753CCB32-8AD2-FCF7-E883-9A04E9C80174}"/>
          </ac:spMkLst>
        </pc:spChg>
      </pc:sldChg>
      <pc:sldChg chg="addSp delSp modSp add del mod ord modClrScheme chgLayout">
        <pc:chgData name="Jessica Winet-Fleer" userId="d2d81a49-845d-409e-99d1-d324c3c851cc" providerId="ADAL" clId="{4B918B15-5E29-4711-ADE8-99D84E35A155}" dt="2023-03-01T20:12:25.925" v="466" actId="2696"/>
        <pc:sldMkLst>
          <pc:docMk/>
          <pc:sldMk cId="2878500830" sldId="312"/>
        </pc:sldMkLst>
        <pc:spChg chg="add del mod">
          <ac:chgData name="Jessica Winet-Fleer" userId="d2d81a49-845d-409e-99d1-d324c3c851cc" providerId="ADAL" clId="{4B918B15-5E29-4711-ADE8-99D84E35A155}" dt="2023-03-01T19:21:18.236" v="185"/>
          <ac:spMkLst>
            <pc:docMk/>
            <pc:sldMk cId="2878500830" sldId="312"/>
            <ac:spMk id="3" creationId="{97DD66A1-CC8D-6821-F96A-D9892127DCCE}"/>
          </ac:spMkLst>
        </pc:spChg>
        <pc:spChg chg="mod ord">
          <ac:chgData name="Jessica Winet-Fleer" userId="d2d81a49-845d-409e-99d1-d324c3c851cc" providerId="ADAL" clId="{4B918B15-5E29-4711-ADE8-99D84E35A155}" dt="2023-03-01T20:00:14.728" v="268" actId="26606"/>
          <ac:spMkLst>
            <pc:docMk/>
            <pc:sldMk cId="2878500830" sldId="312"/>
            <ac:spMk id="6" creationId="{DCC41999-7867-4F83-AD5A-EB054D6A83C5}"/>
          </ac:spMkLst>
        </pc:spChg>
        <pc:spChg chg="add del mod">
          <ac:chgData name="Jessica Winet-Fleer" userId="d2d81a49-845d-409e-99d1-d324c3c851cc" providerId="ADAL" clId="{4B918B15-5E29-4711-ADE8-99D84E35A155}" dt="2023-03-01T19:24:05.461" v="198" actId="22"/>
          <ac:spMkLst>
            <pc:docMk/>
            <pc:sldMk cId="2878500830" sldId="312"/>
            <ac:spMk id="9" creationId="{ED079137-FE90-3876-299E-2A8102A3BC89}"/>
          </ac:spMkLst>
        </pc:spChg>
        <pc:spChg chg="add del mod">
          <ac:chgData name="Jessica Winet-Fleer" userId="d2d81a49-845d-409e-99d1-d324c3c851cc" providerId="ADAL" clId="{4B918B15-5E29-4711-ADE8-99D84E35A155}" dt="2023-03-01T19:44:19.928" v="262" actId="21"/>
          <ac:spMkLst>
            <pc:docMk/>
            <pc:sldMk cId="2878500830" sldId="312"/>
            <ac:spMk id="13" creationId="{73D0C059-B40B-48A6-8487-3A941BB28E7F}"/>
          </ac:spMkLst>
        </pc:spChg>
        <pc:spChg chg="add del mod">
          <ac:chgData name="Jessica Winet-Fleer" userId="d2d81a49-845d-409e-99d1-d324c3c851cc" providerId="ADAL" clId="{4B918B15-5E29-4711-ADE8-99D84E35A155}" dt="2023-03-01T19:24:54.978" v="203" actId="21"/>
          <ac:spMkLst>
            <pc:docMk/>
            <pc:sldMk cId="2878500830" sldId="312"/>
            <ac:spMk id="16" creationId="{87D6B026-16B8-B9C7-D4DB-D7287B108BFF}"/>
          </ac:spMkLst>
        </pc:spChg>
        <pc:graphicFrameChg chg="del mod">
          <ac:chgData name="Jessica Winet-Fleer" userId="d2d81a49-845d-409e-99d1-d324c3c851cc" providerId="ADAL" clId="{4B918B15-5E29-4711-ADE8-99D84E35A155}" dt="2023-03-01T19:20:57.203" v="184" actId="21"/>
          <ac:graphicFrameMkLst>
            <pc:docMk/>
            <pc:sldMk cId="2878500830" sldId="312"/>
            <ac:graphicFrameMk id="4" creationId="{1BE64ACB-4D4D-43F0-9377-531801F8E38F}"/>
          </ac:graphicFrameMkLst>
        </pc:graphicFrameChg>
        <pc:graphicFrameChg chg="add del mod">
          <ac:chgData name="Jessica Winet-Fleer" userId="d2d81a49-845d-409e-99d1-d324c3c851cc" providerId="ADAL" clId="{4B918B15-5E29-4711-ADE8-99D84E35A155}" dt="2023-03-01T19:21:28.193" v="188" actId="21"/>
          <ac:graphicFrameMkLst>
            <pc:docMk/>
            <pc:sldMk cId="2878500830" sldId="312"/>
            <ac:graphicFrameMk id="5" creationId="{A4A92593-4E80-676C-A008-213EE2CB51CC}"/>
          </ac:graphicFrameMkLst>
        </pc:graphicFrameChg>
        <pc:graphicFrameChg chg="add del mod modGraphic">
          <ac:chgData name="Jessica Winet-Fleer" userId="d2d81a49-845d-409e-99d1-d324c3c851cc" providerId="ADAL" clId="{4B918B15-5E29-4711-ADE8-99D84E35A155}" dt="2023-03-01T20:01:02.980" v="275" actId="21"/>
          <ac:graphicFrameMkLst>
            <pc:docMk/>
            <pc:sldMk cId="2878500830" sldId="312"/>
            <ac:graphicFrameMk id="14" creationId="{099A40E6-CF54-3661-B993-2BDAE36A5120}"/>
          </ac:graphicFrameMkLst>
        </pc:graphicFrameChg>
        <pc:graphicFrameChg chg="add mod modGraphic">
          <ac:chgData name="Jessica Winet-Fleer" userId="d2d81a49-845d-409e-99d1-d324c3c851cc" providerId="ADAL" clId="{4B918B15-5E29-4711-ADE8-99D84E35A155}" dt="2023-03-01T20:01:37.310" v="280" actId="1076"/>
          <ac:graphicFrameMkLst>
            <pc:docMk/>
            <pc:sldMk cId="2878500830" sldId="312"/>
            <ac:graphicFrameMk id="15" creationId="{506A8B91-D478-E983-892E-A7704088BDA8}"/>
          </ac:graphicFrameMkLst>
        </pc:graphicFrameChg>
        <pc:picChg chg="add del">
          <ac:chgData name="Jessica Winet-Fleer" userId="d2d81a49-845d-409e-99d1-d324c3c851cc" providerId="ADAL" clId="{4B918B15-5E29-4711-ADE8-99D84E35A155}" dt="2023-03-01T19:21:25.573" v="187" actId="21"/>
          <ac:picMkLst>
            <pc:docMk/>
            <pc:sldMk cId="2878500830" sldId="312"/>
            <ac:picMk id="7" creationId="{533DDF66-91A5-75CC-001A-603354BB1D63}"/>
          </ac:picMkLst>
        </pc:picChg>
        <pc:picChg chg="add del mod ord">
          <ac:chgData name="Jessica Winet-Fleer" userId="d2d81a49-845d-409e-99d1-d324c3c851cc" providerId="ADAL" clId="{4B918B15-5E29-4711-ADE8-99D84E35A155}" dt="2023-03-01T19:42:44.371" v="253" actId="478"/>
          <ac:picMkLst>
            <pc:docMk/>
            <pc:sldMk cId="2878500830" sldId="312"/>
            <ac:picMk id="11" creationId="{DEA46B6E-B9DE-C7A2-9463-07F2F5F03EF2}"/>
          </ac:picMkLst>
        </pc:picChg>
      </pc:sldChg>
      <pc:sldChg chg="add del">
        <pc:chgData name="Jessica Winet-Fleer" userId="d2d81a49-845d-409e-99d1-d324c3c851cc" providerId="ADAL" clId="{4B918B15-5E29-4711-ADE8-99D84E35A155}" dt="2023-03-01T19:22:38.892" v="192" actId="2696"/>
        <pc:sldMkLst>
          <pc:docMk/>
          <pc:sldMk cId="741768997" sldId="313"/>
        </pc:sldMkLst>
      </pc:sldChg>
      <pc:sldChg chg="addSp delSp modSp add mod modClrScheme chgLayout">
        <pc:chgData name="Jessica Winet-Fleer" userId="d2d81a49-845d-409e-99d1-d324c3c851cc" providerId="ADAL" clId="{4B918B15-5E29-4711-ADE8-99D84E35A155}" dt="2023-03-08T17:18:44.765" v="2391" actId="255"/>
        <pc:sldMkLst>
          <pc:docMk/>
          <pc:sldMk cId="1736225874" sldId="313"/>
        </pc:sldMkLst>
        <pc:spChg chg="add del mod">
          <ac:chgData name="Jessica Winet-Fleer" userId="d2d81a49-845d-409e-99d1-d324c3c851cc" providerId="ADAL" clId="{4B918B15-5E29-4711-ADE8-99D84E35A155}" dt="2023-03-01T19:32:09.258" v="243" actId="21"/>
          <ac:spMkLst>
            <pc:docMk/>
            <pc:sldMk cId="1736225874" sldId="313"/>
            <ac:spMk id="3" creationId="{A0F39BCB-8974-9D4C-D3FC-058F287255D7}"/>
          </ac:spMkLst>
        </pc:spChg>
        <pc:spChg chg="add del mod">
          <ac:chgData name="Jessica Winet-Fleer" userId="d2d81a49-845d-409e-99d1-d324c3c851cc" providerId="ADAL" clId="{4B918B15-5E29-4711-ADE8-99D84E35A155}" dt="2023-03-01T19:32:20.374" v="244" actId="21"/>
          <ac:spMkLst>
            <pc:docMk/>
            <pc:sldMk cId="1736225874" sldId="313"/>
            <ac:spMk id="5" creationId="{7A349233-2A05-FCB2-2B59-C9F145EEF90E}"/>
          </ac:spMkLst>
        </pc:spChg>
        <pc:spChg chg="mod">
          <ac:chgData name="Jessica Winet-Fleer" userId="d2d81a49-845d-409e-99d1-d324c3c851cc" providerId="ADAL" clId="{4B918B15-5E29-4711-ADE8-99D84E35A155}" dt="2023-03-08T17:18:44.765" v="2391" actId="255"/>
          <ac:spMkLst>
            <pc:docMk/>
            <pc:sldMk cId="1736225874" sldId="313"/>
            <ac:spMk id="6" creationId="{DCC41999-7867-4F83-AD5A-EB054D6A83C5}"/>
          </ac:spMkLst>
        </pc:spChg>
        <pc:graphicFrameChg chg="add mod modGraphic">
          <ac:chgData name="Jessica Winet-Fleer" userId="d2d81a49-845d-409e-99d1-d324c3c851cc" providerId="ADAL" clId="{4B918B15-5E29-4711-ADE8-99D84E35A155}" dt="2023-03-08T17:10:37.381" v="2352" actId="113"/>
          <ac:graphicFrameMkLst>
            <pc:docMk/>
            <pc:sldMk cId="1736225874" sldId="313"/>
            <ac:graphicFrameMk id="4" creationId="{CC4BFAC7-3E4E-541F-6707-56BC8D892D2B}"/>
          </ac:graphicFrameMkLst>
        </pc:graphicFrameChg>
        <pc:picChg chg="del">
          <ac:chgData name="Jessica Winet-Fleer" userId="d2d81a49-845d-409e-99d1-d324c3c851cc" providerId="ADAL" clId="{4B918B15-5E29-4711-ADE8-99D84E35A155}" dt="2023-03-01T19:29:02.545" v="224" actId="478"/>
          <ac:picMkLst>
            <pc:docMk/>
            <pc:sldMk cId="1736225874" sldId="313"/>
            <ac:picMk id="11" creationId="{DEA46B6E-B9DE-C7A2-9463-07F2F5F03EF2}"/>
          </ac:picMkLst>
        </pc:picChg>
      </pc:sldChg>
      <pc:sldChg chg="modSp add mod">
        <pc:chgData name="Jessica Winet-Fleer" userId="d2d81a49-845d-409e-99d1-d324c3c851cc" providerId="ADAL" clId="{4B918B15-5E29-4711-ADE8-99D84E35A155}" dt="2023-03-08T17:18:53.287" v="2392" actId="113"/>
        <pc:sldMkLst>
          <pc:docMk/>
          <pc:sldMk cId="2934660089" sldId="314"/>
        </pc:sldMkLst>
        <pc:spChg chg="mod">
          <ac:chgData name="Jessica Winet-Fleer" userId="d2d81a49-845d-409e-99d1-d324c3c851cc" providerId="ADAL" clId="{4B918B15-5E29-4711-ADE8-99D84E35A155}" dt="2023-03-08T17:18:53.287" v="2392" actId="113"/>
          <ac:spMkLst>
            <pc:docMk/>
            <pc:sldMk cId="2934660089" sldId="314"/>
            <ac:spMk id="6" creationId="{DCC41999-7867-4F83-AD5A-EB054D6A83C5}"/>
          </ac:spMkLst>
        </pc:spChg>
      </pc:sldChg>
      <pc:sldChg chg="add del">
        <pc:chgData name="Jessica Winet-Fleer" userId="d2d81a49-845d-409e-99d1-d324c3c851cc" providerId="ADAL" clId="{4B918B15-5E29-4711-ADE8-99D84E35A155}" dt="2023-03-01T19:22:33.596" v="191" actId="2696"/>
        <pc:sldMkLst>
          <pc:docMk/>
          <pc:sldMk cId="4057871747" sldId="314"/>
        </pc:sldMkLst>
      </pc:sldChg>
      <pc:sldChg chg="modSp add del mod ord">
        <pc:chgData name="Jessica Winet-Fleer" userId="d2d81a49-845d-409e-99d1-d324c3c851cc" providerId="ADAL" clId="{4B918B15-5E29-4711-ADE8-99D84E35A155}" dt="2023-03-08T16:53:13.337" v="2220" actId="2696"/>
        <pc:sldMkLst>
          <pc:docMk/>
          <pc:sldMk cId="3212708622" sldId="315"/>
        </pc:sldMkLst>
        <pc:spChg chg="mod">
          <ac:chgData name="Jessica Winet-Fleer" userId="d2d81a49-845d-409e-99d1-d324c3c851cc" providerId="ADAL" clId="{4B918B15-5E29-4711-ADE8-99D84E35A155}" dt="2023-03-08T16:17:11.387" v="1931" actId="1076"/>
          <ac:spMkLst>
            <pc:docMk/>
            <pc:sldMk cId="3212708622" sldId="315"/>
            <ac:spMk id="11" creationId="{010FB232-4CB4-C34D-A688-C51B6E7CD2CF}"/>
          </ac:spMkLst>
        </pc:spChg>
        <pc:spChg chg="mod">
          <ac:chgData name="Jessica Winet-Fleer" userId="d2d81a49-845d-409e-99d1-d324c3c851cc" providerId="ADAL" clId="{4B918B15-5E29-4711-ADE8-99D84E35A155}" dt="2023-03-08T16:17:18.363" v="1932" actId="1076"/>
          <ac:spMkLst>
            <pc:docMk/>
            <pc:sldMk cId="3212708622" sldId="315"/>
            <ac:spMk id="18" creationId="{F451EBE7-64A3-7E40-8C33-3C01E8EBABD2}"/>
          </ac:spMkLst>
        </pc:spChg>
        <pc:picChg chg="mod">
          <ac:chgData name="Jessica Winet-Fleer" userId="d2d81a49-845d-409e-99d1-d324c3c851cc" providerId="ADAL" clId="{4B918B15-5E29-4711-ADE8-99D84E35A155}" dt="2023-03-08T16:17:01.059" v="1930" actId="14100"/>
          <ac:picMkLst>
            <pc:docMk/>
            <pc:sldMk cId="3212708622" sldId="315"/>
            <ac:picMk id="5" creationId="{54FE80A2-965E-4185-A874-E2C5532D472B}"/>
          </ac:picMkLst>
        </pc:picChg>
      </pc:sldChg>
      <pc:sldChg chg="modSp add mod ord">
        <pc:chgData name="Jessica Winet-Fleer" userId="d2d81a49-845d-409e-99d1-d324c3c851cc" providerId="ADAL" clId="{4B918B15-5E29-4711-ADE8-99D84E35A155}" dt="2023-03-06T14:43:50.798" v="639" actId="20577"/>
        <pc:sldMkLst>
          <pc:docMk/>
          <pc:sldMk cId="2680122034" sldId="316"/>
        </pc:sldMkLst>
        <pc:spChg chg="mod">
          <ac:chgData name="Jessica Winet-Fleer" userId="d2d81a49-845d-409e-99d1-d324c3c851cc" providerId="ADAL" clId="{4B918B15-5E29-4711-ADE8-99D84E35A155}" dt="2023-03-01T20:46:45.072" v="606" actId="20577"/>
          <ac:spMkLst>
            <pc:docMk/>
            <pc:sldMk cId="2680122034" sldId="316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6T14:43:50.798" v="639" actId="20577"/>
          <ac:spMkLst>
            <pc:docMk/>
            <pc:sldMk cId="2680122034" sldId="316"/>
            <ac:spMk id="41" creationId="{360A1163-2F4E-8A42-A7D1-C12E13D898B3}"/>
          </ac:spMkLst>
        </pc:spChg>
      </pc:sldChg>
      <pc:sldChg chg="addSp delSp modSp mod">
        <pc:chgData name="Jessica Winet-Fleer" userId="d2d81a49-845d-409e-99d1-d324c3c851cc" providerId="ADAL" clId="{4B918B15-5E29-4711-ADE8-99D84E35A155}" dt="2023-03-08T17:51:48.322" v="2445" actId="21"/>
        <pc:sldMkLst>
          <pc:docMk/>
          <pc:sldMk cId="3851371057" sldId="317"/>
        </pc:sldMkLst>
        <pc:spChg chg="del">
          <ac:chgData name="Jessica Winet-Fleer" userId="d2d81a49-845d-409e-99d1-d324c3c851cc" providerId="ADAL" clId="{4B918B15-5E29-4711-ADE8-99D84E35A155}" dt="2023-03-08T17:51:48.322" v="2445" actId="21"/>
          <ac:spMkLst>
            <pc:docMk/>
            <pc:sldMk cId="3851371057" sldId="317"/>
            <ac:spMk id="2" creationId="{0CF6D571-EF43-B04A-82EF-9739D0D28308}"/>
          </ac:spMkLst>
        </pc:spChg>
        <pc:spChg chg="mod">
          <ac:chgData name="Jessica Winet-Fleer" userId="d2d81a49-845d-409e-99d1-d324c3c851cc" providerId="ADAL" clId="{4B918B15-5E29-4711-ADE8-99D84E35A155}" dt="2023-03-08T17:51:44.773" v="2444" actId="207"/>
          <ac:spMkLst>
            <pc:docMk/>
            <pc:sldMk cId="3851371057" sldId="317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51:40.421" v="2443" actId="962"/>
          <ac:spMkLst>
            <pc:docMk/>
            <pc:sldMk cId="3851371057" sldId="317"/>
            <ac:spMk id="41" creationId="{360A1163-2F4E-8A42-A7D1-C12E13D898B3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57" creationId="{6CCA5F87-1D1E-45CB-8D83-FC7EEFAD9935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59" creationId="{7CCFC2C6-6238-4A2F-93DE-2ADF74AF635E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61" creationId="{AF2F604E-43BE-4DC3-B983-E071523364F8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63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68" creationId="{ECC07320-C2CA-4E29-8481-9D9E143C7788}"/>
          </ac:spMkLst>
        </pc:spChg>
        <pc:spChg chg="add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70" creationId="{178FB36B-5BFE-42CA-BC60-1115E0D95EEC}"/>
          </ac:spMkLst>
        </pc:spChg>
        <pc:picChg chg="mod">
          <ac:chgData name="Jessica Winet-Fleer" userId="d2d81a49-845d-409e-99d1-d324c3c851cc" providerId="ADAL" clId="{4B918B15-5E29-4711-ADE8-99D84E35A155}" dt="2023-03-08T17:51:40.419" v="2442" actId="27614"/>
          <ac:picMkLst>
            <pc:docMk/>
            <pc:sldMk cId="3851371057" sldId="317"/>
            <ac:picMk id="6" creationId="{AAB915F5-A8DF-4E27-B7AA-AE76FC8379D1}"/>
          </ac:picMkLst>
        </pc:picChg>
      </pc:sldChg>
      <pc:sldChg chg="modSp mod">
        <pc:chgData name="Jessica Winet-Fleer" userId="d2d81a49-845d-409e-99d1-d324c3c851cc" providerId="ADAL" clId="{4B918B15-5E29-4711-ADE8-99D84E35A155}" dt="2023-03-08T17:16:47.973" v="2376" actId="113"/>
        <pc:sldMkLst>
          <pc:docMk/>
          <pc:sldMk cId="2269651837" sldId="318"/>
        </pc:sldMkLst>
        <pc:spChg chg="mod">
          <ac:chgData name="Jessica Winet-Fleer" userId="d2d81a49-845d-409e-99d1-d324c3c851cc" providerId="ADAL" clId="{4B918B15-5E29-4711-ADE8-99D84E35A155}" dt="2023-03-08T17:16:47.973" v="2376" actId="113"/>
          <ac:spMkLst>
            <pc:docMk/>
            <pc:sldMk cId="2269651837" sldId="318"/>
            <ac:spMk id="2" creationId="{D94D99A5-1BEC-7FAD-C527-8F120D60B4D1}"/>
          </ac:spMkLst>
        </pc:spChg>
      </pc:sldChg>
      <pc:sldChg chg="modSp mod">
        <pc:chgData name="Jessica Winet-Fleer" userId="d2d81a49-845d-409e-99d1-d324c3c851cc" providerId="ADAL" clId="{4B918B15-5E29-4711-ADE8-99D84E35A155}" dt="2023-03-08T17:16:58.181" v="2377" actId="113"/>
        <pc:sldMkLst>
          <pc:docMk/>
          <pc:sldMk cId="945400521" sldId="319"/>
        </pc:sldMkLst>
        <pc:spChg chg="mod">
          <ac:chgData name="Jessica Winet-Fleer" userId="d2d81a49-845d-409e-99d1-d324c3c851cc" providerId="ADAL" clId="{4B918B15-5E29-4711-ADE8-99D84E35A155}" dt="2023-03-08T17:16:58.181" v="2377" actId="113"/>
          <ac:spMkLst>
            <pc:docMk/>
            <pc:sldMk cId="945400521" sldId="319"/>
            <ac:spMk id="2" creationId="{D94D99A5-1BEC-7FAD-C527-8F120D60B4D1}"/>
          </ac:spMkLst>
        </pc:spChg>
      </pc:sldChg>
      <pc:sldChg chg="del">
        <pc:chgData name="Jessica Winet-Fleer" userId="d2d81a49-845d-409e-99d1-d324c3c851cc" providerId="ADAL" clId="{4B918B15-5E29-4711-ADE8-99D84E35A155}" dt="2023-03-07T20:31:13.423" v="1528" actId="2696"/>
        <pc:sldMkLst>
          <pc:docMk/>
          <pc:sldMk cId="3469920206" sldId="320"/>
        </pc:sldMkLst>
      </pc:sldChg>
      <pc:sldChg chg="modSp mod">
        <pc:chgData name="Jessica Winet-Fleer" userId="d2d81a49-845d-409e-99d1-d324c3c851cc" providerId="ADAL" clId="{4B918B15-5E29-4711-ADE8-99D84E35A155}" dt="2023-03-08T19:05:52.504" v="2463" actId="1076"/>
        <pc:sldMkLst>
          <pc:docMk/>
          <pc:sldMk cId="1558105523" sldId="321"/>
        </pc:sldMkLst>
        <pc:spChg chg="mod">
          <ac:chgData name="Jessica Winet-Fleer" userId="d2d81a49-845d-409e-99d1-d324c3c851cc" providerId="ADAL" clId="{4B918B15-5E29-4711-ADE8-99D84E35A155}" dt="2023-03-08T17:17:07.887" v="2379" actId="113"/>
          <ac:spMkLst>
            <pc:docMk/>
            <pc:sldMk cId="1558105523" sldId="321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6:02:54.647" v="1896" actId="20577"/>
          <ac:spMkLst>
            <pc:docMk/>
            <pc:sldMk cId="1558105523" sldId="321"/>
            <ac:spMk id="3" creationId="{753CCB32-8AD2-FCF7-E883-9A04E9C80174}"/>
          </ac:spMkLst>
        </pc:spChg>
        <pc:picChg chg="mod">
          <ac:chgData name="Jessica Winet-Fleer" userId="d2d81a49-845d-409e-99d1-d324c3c851cc" providerId="ADAL" clId="{4B918B15-5E29-4711-ADE8-99D84E35A155}" dt="2023-03-08T19:05:50.608" v="2462" actId="1076"/>
          <ac:picMkLst>
            <pc:docMk/>
            <pc:sldMk cId="1558105523" sldId="321"/>
            <ac:picMk id="4" creationId="{4BB824BE-09A8-4C6D-4CC0-81746845FCCC}"/>
          </ac:picMkLst>
        </pc:picChg>
        <pc:picChg chg="mod">
          <ac:chgData name="Jessica Winet-Fleer" userId="d2d81a49-845d-409e-99d1-d324c3c851cc" providerId="ADAL" clId="{4B918B15-5E29-4711-ADE8-99D84E35A155}" dt="2023-03-08T19:05:52.504" v="2463" actId="1076"/>
          <ac:picMkLst>
            <pc:docMk/>
            <pc:sldMk cId="1558105523" sldId="321"/>
            <ac:picMk id="5" creationId="{9DC278E8-F47E-02B3-6C53-1AFE6ACDD07D}"/>
          </ac:picMkLst>
        </pc:picChg>
      </pc:sldChg>
      <pc:sldChg chg="addSp delSp modSp mod modClrScheme chgLayout">
        <pc:chgData name="Jessica Winet-Fleer" userId="d2d81a49-845d-409e-99d1-d324c3c851cc" providerId="ADAL" clId="{4B918B15-5E29-4711-ADE8-99D84E35A155}" dt="2023-03-08T22:12:43.061" v="2479" actId="20577"/>
        <pc:sldMkLst>
          <pc:docMk/>
          <pc:sldMk cId="706983073" sldId="322"/>
        </pc:sldMkLst>
        <pc:spChg chg="mod">
          <ac:chgData name="Jessica Winet-Fleer" userId="d2d81a49-845d-409e-99d1-d324c3c851cc" providerId="ADAL" clId="{4B918B15-5E29-4711-ADE8-99D84E35A155}" dt="2023-03-08T22:12:43.061" v="2479" actId="20577"/>
          <ac:spMkLst>
            <pc:docMk/>
            <pc:sldMk cId="706983073" sldId="322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7T20:39:55.901" v="1553" actId="207"/>
          <ac:spMkLst>
            <pc:docMk/>
            <pc:sldMk cId="706983073" sldId="322"/>
            <ac:spMk id="3" creationId="{753CCB32-8AD2-FCF7-E883-9A04E9C80174}"/>
          </ac:spMkLst>
        </pc:spChg>
        <pc:spChg chg="add mod">
          <ac:chgData name="Jessica Winet-Fleer" userId="d2d81a49-845d-409e-99d1-d324c3c851cc" providerId="ADAL" clId="{4B918B15-5E29-4711-ADE8-99D84E35A155}" dt="2023-03-07T20:39:52.460" v="1552" actId="207"/>
          <ac:spMkLst>
            <pc:docMk/>
            <pc:sldMk cId="706983073" sldId="322"/>
            <ac:spMk id="12" creationId="{DEA9CF54-7EFD-E2FF-7285-23C52709247F}"/>
          </ac:spMkLst>
        </pc:spChg>
        <pc:spChg chg="add del mod">
          <ac:chgData name="Jessica Winet-Fleer" userId="d2d81a49-845d-409e-99d1-d324c3c851cc" providerId="ADAL" clId="{4B918B15-5E29-4711-ADE8-99D84E35A155}" dt="2023-03-07T20:40:00.839" v="1554" actId="21"/>
          <ac:spMkLst>
            <pc:docMk/>
            <pc:sldMk cId="706983073" sldId="322"/>
            <ac:spMk id="14" creationId="{4B0C14F8-8B92-F600-CFAC-6F183F3B3B82}"/>
          </ac:spMkLst>
        </pc:spChg>
        <pc:picChg chg="mod">
          <ac:chgData name="Jessica Winet-Fleer" userId="d2d81a49-845d-409e-99d1-d324c3c851cc" providerId="ADAL" clId="{4B918B15-5E29-4711-ADE8-99D84E35A155}" dt="2023-03-07T20:40:12.658" v="1557" actId="14100"/>
          <ac:picMkLst>
            <pc:docMk/>
            <pc:sldMk cId="706983073" sldId="322"/>
            <ac:picMk id="7" creationId="{6AB8C489-3C20-EC2D-8B45-4557463C16AA}"/>
          </ac:picMkLst>
        </pc:picChg>
      </pc:sldChg>
      <pc:sldChg chg="modSp mod">
        <pc:chgData name="Jessica Winet-Fleer" userId="d2d81a49-845d-409e-99d1-d324c3c851cc" providerId="ADAL" clId="{4B918B15-5E29-4711-ADE8-99D84E35A155}" dt="2023-03-08T22:12:49.194" v="2481" actId="20577"/>
        <pc:sldMkLst>
          <pc:docMk/>
          <pc:sldMk cId="853800619" sldId="323"/>
        </pc:sldMkLst>
        <pc:spChg chg="mod">
          <ac:chgData name="Jessica Winet-Fleer" userId="d2d81a49-845d-409e-99d1-d324c3c851cc" providerId="ADAL" clId="{4B918B15-5E29-4711-ADE8-99D84E35A155}" dt="2023-03-08T22:12:49.194" v="2481" actId="20577"/>
          <ac:spMkLst>
            <pc:docMk/>
            <pc:sldMk cId="853800619" sldId="323"/>
            <ac:spMk id="2" creationId="{D94D99A5-1BEC-7FAD-C527-8F120D60B4D1}"/>
          </ac:spMkLst>
        </pc:spChg>
      </pc:sldChg>
      <pc:sldChg chg="modSp mod">
        <pc:chgData name="Jessica Winet-Fleer" userId="d2d81a49-845d-409e-99d1-d324c3c851cc" providerId="ADAL" clId="{4B918B15-5E29-4711-ADE8-99D84E35A155}" dt="2023-03-09T13:45:16.395" v="2491" actId="207"/>
        <pc:sldMkLst>
          <pc:docMk/>
          <pc:sldMk cId="2818003968" sldId="324"/>
        </pc:sldMkLst>
        <pc:spChg chg="mod">
          <ac:chgData name="Jessica Winet-Fleer" userId="d2d81a49-845d-409e-99d1-d324c3c851cc" providerId="ADAL" clId="{4B918B15-5E29-4711-ADE8-99D84E35A155}" dt="2023-03-08T17:17:34.631" v="2382" actId="113"/>
          <ac:spMkLst>
            <pc:docMk/>
            <pc:sldMk cId="2818003968" sldId="324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9T13:45:16.395" v="2491" actId="207"/>
          <ac:spMkLst>
            <pc:docMk/>
            <pc:sldMk cId="2818003968" sldId="324"/>
            <ac:spMk id="9" creationId="{AFD6C818-F02D-D7FC-359B-338C7B8B1099}"/>
          </ac:spMkLst>
        </pc:spChg>
        <pc:spChg chg="mod">
          <ac:chgData name="Jessica Winet-Fleer" userId="d2d81a49-845d-409e-99d1-d324c3c851cc" providerId="ADAL" clId="{4B918B15-5E29-4711-ADE8-99D84E35A155}" dt="2023-03-08T19:06:26.184" v="2465" actId="1076"/>
          <ac:spMkLst>
            <pc:docMk/>
            <pc:sldMk cId="2818003968" sldId="324"/>
            <ac:spMk id="10" creationId="{9684216A-DFE0-51D8-7EAB-BC761D9169F1}"/>
          </ac:spMkLst>
        </pc:spChg>
        <pc:spChg chg="mod">
          <ac:chgData name="Jessica Winet-Fleer" userId="d2d81a49-845d-409e-99d1-d324c3c851cc" providerId="ADAL" clId="{4B918B15-5E29-4711-ADE8-99D84E35A155}" dt="2023-03-08T19:06:37.591" v="2466" actId="1076"/>
          <ac:spMkLst>
            <pc:docMk/>
            <pc:sldMk cId="2818003968" sldId="324"/>
            <ac:spMk id="11" creationId="{CB7AE5E8-4437-CAE1-EA4E-2F07B248F495}"/>
          </ac:spMkLst>
        </pc:spChg>
        <pc:picChg chg="mod">
          <ac:chgData name="Jessica Winet-Fleer" userId="d2d81a49-845d-409e-99d1-d324c3c851cc" providerId="ADAL" clId="{4B918B15-5E29-4711-ADE8-99D84E35A155}" dt="2023-03-08T19:08:40.175" v="2468" actId="14100"/>
          <ac:picMkLst>
            <pc:docMk/>
            <pc:sldMk cId="2818003968" sldId="324"/>
            <ac:picMk id="7" creationId="{94CC03B6-C3ED-DB83-6CFC-C78E080E10B7}"/>
          </ac:picMkLst>
        </pc:picChg>
      </pc:sldChg>
      <pc:sldChg chg="modSp mod">
        <pc:chgData name="Jessica Winet-Fleer" userId="d2d81a49-845d-409e-99d1-d324c3c851cc" providerId="ADAL" clId="{4B918B15-5E29-4711-ADE8-99D84E35A155}" dt="2023-03-08T17:17:39.470" v="2383" actId="113"/>
        <pc:sldMkLst>
          <pc:docMk/>
          <pc:sldMk cId="1643761427" sldId="325"/>
        </pc:sldMkLst>
        <pc:spChg chg="mod">
          <ac:chgData name="Jessica Winet-Fleer" userId="d2d81a49-845d-409e-99d1-d324c3c851cc" providerId="ADAL" clId="{4B918B15-5E29-4711-ADE8-99D84E35A155}" dt="2023-03-08T17:17:39.470" v="2383" actId="113"/>
          <ac:spMkLst>
            <pc:docMk/>
            <pc:sldMk cId="1643761427" sldId="325"/>
            <ac:spMk id="2" creationId="{D94D99A5-1BEC-7FAD-C527-8F120D60B4D1}"/>
          </ac:spMkLst>
        </pc:spChg>
      </pc:sldChg>
      <pc:sldChg chg="addSp delSp modSp del mod">
        <pc:chgData name="Jessica Winet-Fleer" userId="d2d81a49-845d-409e-99d1-d324c3c851cc" providerId="ADAL" clId="{4B918B15-5E29-4711-ADE8-99D84E35A155}" dt="2023-03-07T19:02:59.290" v="1458" actId="2696"/>
        <pc:sldMkLst>
          <pc:docMk/>
          <pc:sldMk cId="590421126" sldId="328"/>
        </pc:sldMkLst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28" creationId="{AB8C311F-7253-4AED-9701-7FC0708C41C7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29" creationId="{E2384209-CB15-4CDF-9D31-C44FD9A3F20D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0" creationId="{2633B3B5-CC90-43F0-8714-D31D1F3F0209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1" creationId="{A8D57A06-A426-446D-B02C-A2DC6B62E45E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6" creationId="{3DAD86CA-8235-409B-982B-5E7A033E2392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8" creationId="{9F234FBA-3501-47B4-AE0C-AA4AFBC8F603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40" creationId="{B5EF893B-0491-416E-9D33-BADE9600792A}"/>
          </ac:spMkLst>
        </pc:spChg>
        <pc:spChg chg="add del">
          <ac:chgData name="Jessica Winet-Fleer" userId="d2d81a49-845d-409e-99d1-d324c3c851cc" providerId="ADAL" clId="{4B918B15-5E29-4711-ADE8-99D84E35A155}" dt="2023-03-07T19:01:05.370" v="1440" actId="26606"/>
          <ac:spMkLst>
            <pc:docMk/>
            <pc:sldMk cId="590421126" sldId="328"/>
            <ac:spMk id="47" creationId="{E559D998-AB6C-46E1-B394-118E9A1E2D62}"/>
          </ac:spMkLst>
        </pc:spChg>
        <pc:spChg chg="add del">
          <ac:chgData name="Jessica Winet-Fleer" userId="d2d81a49-845d-409e-99d1-d324c3c851cc" providerId="ADAL" clId="{4B918B15-5E29-4711-ADE8-99D84E35A155}" dt="2023-03-07T19:01:17.890" v="1442" actId="26606"/>
          <ac:spMkLst>
            <pc:docMk/>
            <pc:sldMk cId="590421126" sldId="328"/>
            <ac:spMk id="49" creationId="{C463B99A-73EE-4FBB-B7C4-F9F9BCC25C65}"/>
          </ac:spMkLst>
        </pc:spChg>
        <pc:spChg chg="add del">
          <ac:chgData name="Jessica Winet-Fleer" userId="d2d81a49-845d-409e-99d1-d324c3c851cc" providerId="ADAL" clId="{4B918B15-5E29-4711-ADE8-99D84E35A155}" dt="2023-03-07T19:01:17.890" v="1442" actId="26606"/>
          <ac:spMkLst>
            <pc:docMk/>
            <pc:sldMk cId="590421126" sldId="328"/>
            <ac:spMk id="50" creationId="{2D2B266D-3625-4584-A5C3-7D3F672CFF30}"/>
          </ac:spMkLst>
        </pc:spChg>
        <pc:spChg chg="add del">
          <ac:chgData name="Jessica Winet-Fleer" userId="d2d81a49-845d-409e-99d1-d324c3c851cc" providerId="ADAL" clId="{4B918B15-5E29-4711-ADE8-99D84E35A155}" dt="2023-03-07T19:01:17.890" v="1442" actId="26606"/>
          <ac:spMkLst>
            <pc:docMk/>
            <pc:sldMk cId="590421126" sldId="328"/>
            <ac:spMk id="51" creationId="{A5D2A5D1-BA0D-47D3-B051-DA7743C46E28}"/>
          </ac:spMkLst>
        </pc:spChg>
        <pc:picChg chg="mod">
          <ac:chgData name="Jessica Winet-Fleer" userId="d2d81a49-845d-409e-99d1-d324c3c851cc" providerId="ADAL" clId="{4B918B15-5E29-4711-ADE8-99D84E35A155}" dt="2023-03-07T19:01:18.488" v="1443" actId="26606"/>
          <ac:picMkLst>
            <pc:docMk/>
            <pc:sldMk cId="590421126" sldId="328"/>
            <ac:picMk id="4" creationId="{34A691B8-001A-5EC9-1B77-AB4AE5A59D61}"/>
          </ac:picMkLst>
        </pc:picChg>
        <pc:cxnChg chg="add del">
          <ac:chgData name="Jessica Winet-Fleer" userId="d2d81a49-845d-409e-99d1-d324c3c851cc" providerId="ADAL" clId="{4B918B15-5E29-4711-ADE8-99D84E35A155}" dt="2023-03-07T19:01:18.488" v="1443" actId="26606"/>
          <ac:cxnSpMkLst>
            <pc:docMk/>
            <pc:sldMk cId="590421126" sldId="328"/>
            <ac:cxnSpMk id="42" creationId="{469F4FF8-F8B0-4630-BA1B-0D8B324CD5FF}"/>
          </ac:cxnSpMkLst>
        </pc:cxnChg>
      </pc:sldChg>
      <pc:sldChg chg="modSp mod">
        <pc:chgData name="Jessica Winet-Fleer" userId="d2d81a49-845d-409e-99d1-d324c3c851cc" providerId="ADAL" clId="{4B918B15-5E29-4711-ADE8-99D84E35A155}" dt="2023-03-08T19:09:25.952" v="2473" actId="1076"/>
        <pc:sldMkLst>
          <pc:docMk/>
          <pc:sldMk cId="4112245426" sldId="329"/>
        </pc:sldMkLst>
        <pc:spChg chg="mod">
          <ac:chgData name="Jessica Winet-Fleer" userId="d2d81a49-845d-409e-99d1-d324c3c851cc" providerId="ADAL" clId="{4B918B15-5E29-4711-ADE8-99D84E35A155}" dt="2023-03-08T17:17:46.934" v="2384" actId="113"/>
          <ac:spMkLst>
            <pc:docMk/>
            <pc:sldMk cId="4112245426" sldId="329"/>
            <ac:spMk id="2" creationId="{D94D99A5-1BEC-7FAD-C527-8F120D60B4D1}"/>
          </ac:spMkLst>
        </pc:spChg>
        <pc:picChg chg="mod">
          <ac:chgData name="Jessica Winet-Fleer" userId="d2d81a49-845d-409e-99d1-d324c3c851cc" providerId="ADAL" clId="{4B918B15-5E29-4711-ADE8-99D84E35A155}" dt="2023-03-08T19:09:25.952" v="2473" actId="1076"/>
          <ac:picMkLst>
            <pc:docMk/>
            <pc:sldMk cId="4112245426" sldId="329"/>
            <ac:picMk id="3" creationId="{8648A335-7DFE-CB2B-6143-3E1D3322CE8D}"/>
          </ac:picMkLst>
        </pc:picChg>
      </pc:sldChg>
      <pc:sldChg chg="modSp mod">
        <pc:chgData name="Jessica Winet-Fleer" userId="d2d81a49-845d-409e-99d1-d324c3c851cc" providerId="ADAL" clId="{4B918B15-5E29-4711-ADE8-99D84E35A155}" dt="2023-03-09T13:45:45.799" v="2492" actId="1076"/>
        <pc:sldMkLst>
          <pc:docMk/>
          <pc:sldMk cId="1003338819" sldId="330"/>
        </pc:sldMkLst>
        <pc:spChg chg="mod">
          <ac:chgData name="Jessica Winet-Fleer" userId="d2d81a49-845d-409e-99d1-d324c3c851cc" providerId="ADAL" clId="{4B918B15-5E29-4711-ADE8-99D84E35A155}" dt="2023-03-08T17:17:55.717" v="2385" actId="113"/>
          <ac:spMkLst>
            <pc:docMk/>
            <pc:sldMk cId="1003338819" sldId="330"/>
            <ac:spMk id="2" creationId="{D94D99A5-1BEC-7FAD-C527-8F120D60B4D1}"/>
          </ac:spMkLst>
        </pc:spChg>
        <pc:picChg chg="mod">
          <ac:chgData name="Jessica Winet-Fleer" userId="d2d81a49-845d-409e-99d1-d324c3c851cc" providerId="ADAL" clId="{4B918B15-5E29-4711-ADE8-99D84E35A155}" dt="2023-03-09T13:45:45.799" v="2492" actId="1076"/>
          <ac:picMkLst>
            <pc:docMk/>
            <pc:sldMk cId="1003338819" sldId="330"/>
            <ac:picMk id="4" creationId="{6BD7BB08-73FE-4BCF-86C7-6A4B4153EDD4}"/>
          </ac:picMkLst>
        </pc:picChg>
      </pc:sldChg>
      <pc:sldChg chg="modSp mod">
        <pc:chgData name="Jessica Winet-Fleer" userId="d2d81a49-845d-409e-99d1-d324c3c851cc" providerId="ADAL" clId="{4B918B15-5E29-4711-ADE8-99D84E35A155}" dt="2023-03-08T19:09:41.247" v="2475" actId="1076"/>
        <pc:sldMkLst>
          <pc:docMk/>
          <pc:sldMk cId="3022806332" sldId="331"/>
        </pc:sldMkLst>
        <pc:spChg chg="mod">
          <ac:chgData name="Jessica Winet-Fleer" userId="d2d81a49-845d-409e-99d1-d324c3c851cc" providerId="ADAL" clId="{4B918B15-5E29-4711-ADE8-99D84E35A155}" dt="2023-03-08T17:18:03.455" v="2386" actId="113"/>
          <ac:spMkLst>
            <pc:docMk/>
            <pc:sldMk cId="3022806332" sldId="331"/>
            <ac:spMk id="2" creationId="{D94D99A5-1BEC-7FAD-C527-8F120D60B4D1}"/>
          </ac:spMkLst>
        </pc:spChg>
        <pc:picChg chg="mod">
          <ac:chgData name="Jessica Winet-Fleer" userId="d2d81a49-845d-409e-99d1-d324c3c851cc" providerId="ADAL" clId="{4B918B15-5E29-4711-ADE8-99D84E35A155}" dt="2023-03-08T19:09:41.247" v="2475" actId="1076"/>
          <ac:picMkLst>
            <pc:docMk/>
            <pc:sldMk cId="3022806332" sldId="331"/>
            <ac:picMk id="3" creationId="{0271ABCB-362E-8FC7-E73D-732478F02202}"/>
          </ac:picMkLst>
        </pc:picChg>
      </pc:sldChg>
      <pc:sldChg chg="modSp mod">
        <pc:chgData name="Jessica Winet-Fleer" userId="d2d81a49-845d-409e-99d1-d324c3c851cc" providerId="ADAL" clId="{4B918B15-5E29-4711-ADE8-99D84E35A155}" dt="2023-03-08T22:13:09.761" v="2485" actId="20577"/>
        <pc:sldMkLst>
          <pc:docMk/>
          <pc:sldMk cId="3009630701" sldId="332"/>
        </pc:sldMkLst>
        <pc:spChg chg="mod">
          <ac:chgData name="Jessica Winet-Fleer" userId="d2d81a49-845d-409e-99d1-d324c3c851cc" providerId="ADAL" clId="{4B918B15-5E29-4711-ADE8-99D84E35A155}" dt="2023-03-08T22:13:09.761" v="2485" actId="20577"/>
          <ac:spMkLst>
            <pc:docMk/>
            <pc:sldMk cId="3009630701" sldId="332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9:09:55.743" v="2477" actId="1076"/>
          <ac:spMkLst>
            <pc:docMk/>
            <pc:sldMk cId="3009630701" sldId="332"/>
            <ac:spMk id="5" creationId="{C4631743-ADDB-1B4F-FED1-3CA94F746F4F}"/>
          </ac:spMkLst>
        </pc:spChg>
        <pc:picChg chg="mod">
          <ac:chgData name="Jessica Winet-Fleer" userId="d2d81a49-845d-409e-99d1-d324c3c851cc" providerId="ADAL" clId="{4B918B15-5E29-4711-ADE8-99D84E35A155}" dt="2023-03-08T19:09:50.170" v="2476" actId="1076"/>
          <ac:picMkLst>
            <pc:docMk/>
            <pc:sldMk cId="3009630701" sldId="332"/>
            <ac:picMk id="4" creationId="{ED811DF4-6001-415C-C4B8-D4FF841619EE}"/>
          </ac:picMkLst>
        </pc:picChg>
      </pc:sldChg>
      <pc:sldChg chg="modSp mod">
        <pc:chgData name="Jessica Winet-Fleer" userId="d2d81a49-845d-409e-99d1-d324c3c851cc" providerId="ADAL" clId="{4B918B15-5E29-4711-ADE8-99D84E35A155}" dt="2023-03-08T17:18:15.094" v="2388" actId="113"/>
        <pc:sldMkLst>
          <pc:docMk/>
          <pc:sldMk cId="219585492" sldId="333"/>
        </pc:sldMkLst>
        <pc:spChg chg="mod">
          <ac:chgData name="Jessica Winet-Fleer" userId="d2d81a49-845d-409e-99d1-d324c3c851cc" providerId="ADAL" clId="{4B918B15-5E29-4711-ADE8-99D84E35A155}" dt="2023-03-08T17:18:15.094" v="2388" actId="113"/>
          <ac:spMkLst>
            <pc:docMk/>
            <pc:sldMk cId="219585492" sldId="333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6:05:17.255" v="1900" actId="207"/>
          <ac:spMkLst>
            <pc:docMk/>
            <pc:sldMk cId="219585492" sldId="333"/>
            <ac:spMk id="3" creationId="{753CCB32-8AD2-FCF7-E883-9A04E9C80174}"/>
          </ac:spMkLst>
        </pc:spChg>
      </pc:sldChg>
      <pc:sldChg chg="del">
        <pc:chgData name="Jessica Winet-Fleer" userId="d2d81a49-845d-409e-99d1-d324c3c851cc" providerId="ADAL" clId="{4B918B15-5E29-4711-ADE8-99D84E35A155}" dt="2023-03-07T18:36:17.782" v="659" actId="2696"/>
        <pc:sldMkLst>
          <pc:docMk/>
          <pc:sldMk cId="4283886789" sldId="334"/>
        </pc:sldMkLst>
      </pc:sldChg>
      <pc:sldChg chg="del">
        <pc:chgData name="Jessica Winet-Fleer" userId="d2d81a49-845d-409e-99d1-d324c3c851cc" providerId="ADAL" clId="{4B918B15-5E29-4711-ADE8-99D84E35A155}" dt="2023-03-07T18:57:44.307" v="1437" actId="2696"/>
        <pc:sldMkLst>
          <pc:docMk/>
          <pc:sldMk cId="1072976687" sldId="335"/>
        </pc:sldMkLst>
      </pc:sldChg>
      <pc:sldChg chg="add del">
        <pc:chgData name="Jessica Winet-Fleer" userId="d2d81a49-845d-409e-99d1-d324c3c851cc" providerId="ADAL" clId="{4B918B15-5E29-4711-ADE8-99D84E35A155}" dt="2023-03-07T18:26:30.747" v="658" actId="2696"/>
        <pc:sldMkLst>
          <pc:docMk/>
          <pc:sldMk cId="3570794165" sldId="336"/>
        </pc:sldMkLst>
      </pc:sldChg>
      <pc:sldChg chg="modSp mod">
        <pc:chgData name="Jessica Winet-Fleer" userId="d2d81a49-845d-409e-99d1-d324c3c851cc" providerId="ADAL" clId="{4B918B15-5E29-4711-ADE8-99D84E35A155}" dt="2023-03-08T17:15:41.542" v="2369" actId="113"/>
        <pc:sldMkLst>
          <pc:docMk/>
          <pc:sldMk cId="4274904662" sldId="338"/>
        </pc:sldMkLst>
        <pc:spChg chg="mod">
          <ac:chgData name="Jessica Winet-Fleer" userId="d2d81a49-845d-409e-99d1-d324c3c851cc" providerId="ADAL" clId="{4B918B15-5E29-4711-ADE8-99D84E35A155}" dt="2023-03-08T17:15:41.542" v="2369" actId="113"/>
          <ac:spMkLst>
            <pc:docMk/>
            <pc:sldMk cId="4274904662" sldId="338"/>
            <ac:spMk id="2" creationId="{D94D99A5-1BEC-7FAD-C527-8F120D60B4D1}"/>
          </ac:spMkLst>
        </pc:spChg>
      </pc:sldChg>
      <pc:sldChg chg="modSp add mod">
        <pc:chgData name="Jessica Winet-Fleer" userId="d2d81a49-845d-409e-99d1-d324c3c851cc" providerId="ADAL" clId="{4B918B15-5E29-4711-ADE8-99D84E35A155}" dt="2023-03-08T16:14:58.317" v="1922" actId="113"/>
        <pc:sldMkLst>
          <pc:docMk/>
          <pc:sldMk cId="1500224637" sldId="339"/>
        </pc:sldMkLst>
        <pc:spChg chg="mod">
          <ac:chgData name="Jessica Winet-Fleer" userId="d2d81a49-845d-409e-99d1-d324c3c851cc" providerId="ADAL" clId="{4B918B15-5E29-4711-ADE8-99D84E35A155}" dt="2023-03-08T16:14:58.317" v="1922" actId="113"/>
          <ac:spMkLst>
            <pc:docMk/>
            <pc:sldMk cId="1500224637" sldId="339"/>
            <ac:spMk id="2" creationId="{C2EA3512-6DE8-0B98-C718-B404FB1AE0FF}"/>
          </ac:spMkLst>
        </pc:spChg>
      </pc:sldChg>
      <pc:sldChg chg="add del">
        <pc:chgData name="Jessica Winet-Fleer" userId="d2d81a49-845d-409e-99d1-d324c3c851cc" providerId="ADAL" clId="{4B918B15-5E29-4711-ADE8-99D84E35A155}" dt="2023-03-07T18:57:28.951" v="1436" actId="2696"/>
        <pc:sldMkLst>
          <pc:docMk/>
          <pc:sldMk cId="1713429294" sldId="340"/>
        </pc:sldMkLst>
      </pc:sldChg>
      <pc:sldChg chg="addSp delSp modSp add mod ord modClrScheme chgLayout">
        <pc:chgData name="Jessica Winet-Fleer" userId="d2d81a49-845d-409e-99d1-d324c3c851cc" providerId="ADAL" clId="{4B918B15-5E29-4711-ADE8-99D84E35A155}" dt="2023-03-10T18:45:21.177" v="2496" actId="21"/>
        <pc:sldMkLst>
          <pc:docMk/>
          <pc:sldMk cId="2834898442" sldId="340"/>
        </pc:sldMkLst>
        <pc:spChg chg="del">
          <ac:chgData name="Jessica Winet-Fleer" userId="d2d81a49-845d-409e-99d1-d324c3c851cc" providerId="ADAL" clId="{4B918B15-5E29-4711-ADE8-99D84E35A155}" dt="2023-03-07T19:01:55.451" v="1451" actId="21"/>
          <ac:spMkLst>
            <pc:docMk/>
            <pc:sldMk cId="2834898442" sldId="340"/>
            <ac:spMk id="2" creationId="{D94D99A5-1BEC-7FAD-C527-8F120D60B4D1}"/>
          </ac:spMkLst>
        </pc:spChg>
        <pc:spChg chg="add del mod">
          <ac:chgData name="Jessica Winet-Fleer" userId="d2d81a49-845d-409e-99d1-d324c3c851cc" providerId="ADAL" clId="{4B918B15-5E29-4711-ADE8-99D84E35A155}" dt="2023-03-07T19:02:00.976" v="1452" actId="21"/>
          <ac:spMkLst>
            <pc:docMk/>
            <pc:sldMk cId="2834898442" sldId="340"/>
            <ac:spMk id="4" creationId="{0A53CAF7-9B28-C7F9-7669-FAC987D7131C}"/>
          </ac:spMkLst>
        </pc:spChg>
        <pc:spChg chg="add del mod">
          <ac:chgData name="Jessica Winet-Fleer" userId="d2d81a49-845d-409e-99d1-d324c3c851cc" providerId="ADAL" clId="{4B918B15-5E29-4711-ADE8-99D84E35A155}" dt="2023-03-10T18:45:21.177" v="2496" actId="21"/>
          <ac:spMkLst>
            <pc:docMk/>
            <pc:sldMk cId="2834898442" sldId="340"/>
            <ac:spMk id="8" creationId="{D9CDEA93-E649-EFE8-0B64-86148AEB11FC}"/>
          </ac:spMkLst>
        </pc:spChg>
        <pc:spChg chg="del">
          <ac:chgData name="Jessica Winet-Fleer" userId="d2d81a49-845d-409e-99d1-d324c3c851cc" providerId="ADAL" clId="{4B918B15-5E29-4711-ADE8-99D84E35A155}" dt="2023-03-07T19:01:52.023" v="1450" actId="21"/>
          <ac:spMkLst>
            <pc:docMk/>
            <pc:sldMk cId="2834898442" sldId="340"/>
            <ac:spMk id="9" creationId="{AFD6C818-F02D-D7FC-359B-338C7B8B1099}"/>
          </ac:spMkLst>
        </pc:spChg>
        <pc:spChg chg="del">
          <ac:chgData name="Jessica Winet-Fleer" userId="d2d81a49-845d-409e-99d1-d324c3c851cc" providerId="ADAL" clId="{4B918B15-5E29-4711-ADE8-99D84E35A155}" dt="2023-03-07T19:01:35.082" v="1447" actId="21"/>
          <ac:spMkLst>
            <pc:docMk/>
            <pc:sldMk cId="2834898442" sldId="340"/>
            <ac:spMk id="10" creationId="{9684216A-DFE0-51D8-7EAB-BC761D9169F1}"/>
          </ac:spMkLst>
        </pc:spChg>
        <pc:spChg chg="del">
          <ac:chgData name="Jessica Winet-Fleer" userId="d2d81a49-845d-409e-99d1-d324c3c851cc" providerId="ADAL" clId="{4B918B15-5E29-4711-ADE8-99D84E35A155}" dt="2023-03-07T19:01:39.519" v="1448" actId="21"/>
          <ac:spMkLst>
            <pc:docMk/>
            <pc:sldMk cId="2834898442" sldId="340"/>
            <ac:spMk id="11" creationId="{CB7AE5E8-4437-CAE1-EA4E-2F07B248F495}"/>
          </ac:spMkLst>
        </pc:spChg>
        <pc:spChg chg="add del mod">
          <ac:chgData name="Jessica Winet-Fleer" userId="d2d81a49-845d-409e-99d1-d324c3c851cc" providerId="ADAL" clId="{4B918B15-5E29-4711-ADE8-99D84E35A155}" dt="2023-03-10T18:45:14.440" v="2495" actId="21"/>
          <ac:spMkLst>
            <pc:docMk/>
            <pc:sldMk cId="2834898442" sldId="340"/>
            <ac:spMk id="12" creationId="{11A8BA7D-94AE-9044-49C8-CAAB6A6E6BB0}"/>
          </ac:spMkLst>
        </pc:spChg>
        <pc:picChg chg="add mod">
          <ac:chgData name="Jessica Winet-Fleer" userId="d2d81a49-845d-409e-99d1-d324c3c851cc" providerId="ADAL" clId="{4B918B15-5E29-4711-ADE8-99D84E35A155}" dt="2023-03-10T18:44:45.973" v="2494"/>
          <ac:picMkLst>
            <pc:docMk/>
            <pc:sldMk cId="2834898442" sldId="340"/>
            <ac:picMk id="5" creationId="{30D22C35-A69F-3475-8A20-2605F348B537}"/>
          </ac:picMkLst>
        </pc:picChg>
        <pc:picChg chg="del">
          <ac:chgData name="Jessica Winet-Fleer" userId="d2d81a49-845d-409e-99d1-d324c3c851cc" providerId="ADAL" clId="{4B918B15-5E29-4711-ADE8-99D84E35A155}" dt="2023-03-07T19:01:43.421" v="1449" actId="21"/>
          <ac:picMkLst>
            <pc:docMk/>
            <pc:sldMk cId="2834898442" sldId="340"/>
            <ac:picMk id="7" creationId="{94CC03B6-C3ED-DB83-6CFC-C78E080E10B7}"/>
          </ac:picMkLst>
        </pc:picChg>
      </pc:sldChg>
      <pc:sldChg chg="addSp modSp mod">
        <pc:chgData name="Jessica Winet-Fleer" userId="d2d81a49-845d-409e-99d1-d324c3c851cc" providerId="ADAL" clId="{4B918B15-5E29-4711-ADE8-99D84E35A155}" dt="2023-03-08T17:45:08.412" v="2435" actId="2"/>
        <pc:sldMkLst>
          <pc:docMk/>
          <pc:sldMk cId="134261758" sldId="341"/>
        </pc:sldMkLst>
        <pc:spChg chg="mod">
          <ac:chgData name="Jessica Winet-Fleer" userId="d2d81a49-845d-409e-99d1-d324c3c851cc" providerId="ADAL" clId="{4B918B15-5E29-4711-ADE8-99D84E35A155}" dt="2023-03-08T17:17:02.285" v="2378" actId="113"/>
          <ac:spMkLst>
            <pc:docMk/>
            <pc:sldMk cId="134261758" sldId="341"/>
            <ac:spMk id="2" creationId="{19E1AA6A-68D8-451E-BB15-823A741DAE3D}"/>
          </ac:spMkLst>
        </pc:spChg>
        <pc:spChg chg="mod">
          <ac:chgData name="Jessica Winet-Fleer" userId="d2d81a49-845d-409e-99d1-d324c3c851cc" providerId="ADAL" clId="{4B918B15-5E29-4711-ADE8-99D84E35A155}" dt="2023-03-07T20:30:02.514" v="1511" actId="20577"/>
          <ac:spMkLst>
            <pc:docMk/>
            <pc:sldMk cId="134261758" sldId="341"/>
            <ac:spMk id="3" creationId="{D691513A-6C6C-4E4C-914E-9EB2AEE5B630}"/>
          </ac:spMkLst>
        </pc:spChg>
        <pc:spChg chg="mod">
          <ac:chgData name="Jessica Winet-Fleer" userId="d2d81a49-845d-409e-99d1-d324c3c851cc" providerId="ADAL" clId="{4B918B15-5E29-4711-ADE8-99D84E35A155}" dt="2023-03-07T20:30:06.762" v="1516" actId="20577"/>
          <ac:spMkLst>
            <pc:docMk/>
            <pc:sldMk cId="134261758" sldId="341"/>
            <ac:spMk id="4" creationId="{17BF5C98-04DC-43C8-8BA5-C33525F1AB7F}"/>
          </ac:spMkLst>
        </pc:spChg>
        <pc:spChg chg="mod">
          <ac:chgData name="Jessica Winet-Fleer" userId="d2d81a49-845d-409e-99d1-d324c3c851cc" providerId="ADAL" clId="{4B918B15-5E29-4711-ADE8-99D84E35A155}" dt="2023-03-08T17:44:52.524" v="2418" actId="2"/>
          <ac:spMkLst>
            <pc:docMk/>
            <pc:sldMk cId="134261758" sldId="341"/>
            <ac:spMk id="5" creationId="{292334B7-9714-4E0B-A27D-DC9C77B9772C}"/>
          </ac:spMkLst>
        </pc:spChg>
        <pc:spChg chg="mod">
          <ac:chgData name="Jessica Winet-Fleer" userId="d2d81a49-845d-409e-99d1-d324c3c851cc" providerId="ADAL" clId="{4B918B15-5E29-4711-ADE8-99D84E35A155}" dt="2023-03-08T17:45:08.412" v="2435" actId="2"/>
          <ac:spMkLst>
            <pc:docMk/>
            <pc:sldMk cId="134261758" sldId="341"/>
            <ac:spMk id="6" creationId="{AB148F28-6F26-435B-B8C6-FEF59542B9ED}"/>
          </ac:spMkLst>
        </pc:spChg>
        <pc:picChg chg="add mod">
          <ac:chgData name="Jessica Winet-Fleer" userId="d2d81a49-845d-409e-99d1-d324c3c851cc" providerId="ADAL" clId="{4B918B15-5E29-4711-ADE8-99D84E35A155}" dt="2023-03-07T20:30:28.754" v="1521" actId="14100"/>
          <ac:picMkLst>
            <pc:docMk/>
            <pc:sldMk cId="134261758" sldId="341"/>
            <ac:picMk id="7" creationId="{ECA2DB68-D840-2FC3-CC92-73E909DB682B}"/>
          </ac:picMkLst>
        </pc:picChg>
        <pc:picChg chg="add mod">
          <ac:chgData name="Jessica Winet-Fleer" userId="d2d81a49-845d-409e-99d1-d324c3c851cc" providerId="ADAL" clId="{4B918B15-5E29-4711-ADE8-99D84E35A155}" dt="2023-03-07T20:31:00.369" v="1527" actId="14100"/>
          <ac:picMkLst>
            <pc:docMk/>
            <pc:sldMk cId="134261758" sldId="341"/>
            <ac:picMk id="8" creationId="{B56BAA84-DDD4-F215-488A-FA7789041714}"/>
          </ac:picMkLst>
        </pc:picChg>
      </pc:sldChg>
      <pc:sldChg chg="modSp mod">
        <pc:chgData name="Jessica Winet-Fleer" userId="d2d81a49-845d-409e-99d1-d324c3c851cc" providerId="ADAL" clId="{4B918B15-5E29-4711-ADE8-99D84E35A155}" dt="2023-03-08T17:27:18.698" v="2399" actId="113"/>
        <pc:sldMkLst>
          <pc:docMk/>
          <pc:sldMk cId="445380929" sldId="342"/>
        </pc:sldMkLst>
        <pc:spChg chg="mod">
          <ac:chgData name="Jessica Winet-Fleer" userId="d2d81a49-845d-409e-99d1-d324c3c851cc" providerId="ADAL" clId="{4B918B15-5E29-4711-ADE8-99D84E35A155}" dt="2023-03-08T17:27:18.698" v="2399" actId="113"/>
          <ac:spMkLst>
            <pc:docMk/>
            <pc:sldMk cId="445380929" sldId="342"/>
            <ac:spMk id="2" creationId="{D94D99A5-1BEC-7FAD-C527-8F120D60B4D1}"/>
          </ac:spMkLst>
        </pc:spChg>
      </pc:sldChg>
      <pc:sldChg chg="modSp mod">
        <pc:chgData name="Jessica Winet-Fleer" userId="d2d81a49-845d-409e-99d1-d324c3c851cc" providerId="ADAL" clId="{4B918B15-5E29-4711-ADE8-99D84E35A155}" dt="2023-03-08T17:15:55.590" v="2370" actId="113"/>
        <pc:sldMkLst>
          <pc:docMk/>
          <pc:sldMk cId="2978546354" sldId="343"/>
        </pc:sldMkLst>
        <pc:spChg chg="mod">
          <ac:chgData name="Jessica Winet-Fleer" userId="d2d81a49-845d-409e-99d1-d324c3c851cc" providerId="ADAL" clId="{4B918B15-5E29-4711-ADE8-99D84E35A155}" dt="2023-03-08T17:15:55.590" v="2370" actId="113"/>
          <ac:spMkLst>
            <pc:docMk/>
            <pc:sldMk cId="2978546354" sldId="343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6:57:21.647" v="2301" actId="207"/>
          <ac:spMkLst>
            <pc:docMk/>
            <pc:sldMk cId="2978546354" sldId="343"/>
            <ac:spMk id="3" creationId="{753CCB32-8AD2-FCF7-E883-9A04E9C80174}"/>
          </ac:spMkLst>
        </pc:spChg>
      </pc:sldChg>
      <pc:sldChg chg="modSp del mod">
        <pc:chgData name="Jessica Winet-Fleer" userId="d2d81a49-845d-409e-99d1-d324c3c851cc" providerId="ADAL" clId="{4B918B15-5E29-4711-ADE8-99D84E35A155}" dt="2023-03-08T17:16:12.339" v="2372" actId="113"/>
        <pc:sldMkLst>
          <pc:docMk/>
          <pc:sldMk cId="1532226525" sldId="344"/>
        </pc:sldMkLst>
        <pc:spChg chg="mod">
          <ac:chgData name="Jessica Winet-Fleer" userId="d2d81a49-845d-409e-99d1-d324c3c851cc" providerId="ADAL" clId="{4B918B15-5E29-4711-ADE8-99D84E35A155}" dt="2023-03-08T17:16:12.339" v="2372" actId="113"/>
          <ac:spMkLst>
            <pc:docMk/>
            <pc:sldMk cId="1532226525" sldId="344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5:55:47.699" v="1889" actId="207"/>
          <ac:spMkLst>
            <pc:docMk/>
            <pc:sldMk cId="1532226525" sldId="344"/>
            <ac:spMk id="3" creationId="{753CCB32-8AD2-FCF7-E883-9A04E9C80174}"/>
          </ac:spMkLst>
        </pc:spChg>
      </pc:sldChg>
      <pc:sldChg chg="addSp delSp modSp del mod modClrScheme chgLayout">
        <pc:chgData name="Jessica Winet-Fleer" userId="d2d81a49-845d-409e-99d1-d324c3c851cc" providerId="ADAL" clId="{4B918B15-5E29-4711-ADE8-99D84E35A155}" dt="2023-03-08T15:45:11.342" v="1884" actId="2696"/>
        <pc:sldMkLst>
          <pc:docMk/>
          <pc:sldMk cId="2882401855" sldId="345"/>
        </pc:sldMkLst>
        <pc:spChg chg="mod">
          <ac:chgData name="Jessica Winet-Fleer" userId="d2d81a49-845d-409e-99d1-d324c3c851cc" providerId="ADAL" clId="{4B918B15-5E29-4711-ADE8-99D84E35A155}" dt="2023-03-08T15:08:16.462" v="1847" actId="26606"/>
          <ac:spMkLst>
            <pc:docMk/>
            <pc:sldMk cId="2882401855" sldId="345"/>
            <ac:spMk id="2" creationId="{89A227AD-990C-6DBC-3736-0EA039C8CB8E}"/>
          </ac:spMkLst>
        </pc:spChg>
        <pc:spChg chg="add del mod">
          <ac:chgData name="Jessica Winet-Fleer" userId="d2d81a49-845d-409e-99d1-d324c3c851cc" providerId="ADAL" clId="{4B918B15-5E29-4711-ADE8-99D84E35A155}" dt="2023-03-08T15:36:18.171" v="1864" actId="478"/>
          <ac:spMkLst>
            <pc:docMk/>
            <pc:sldMk cId="2882401855" sldId="345"/>
            <ac:spMk id="4" creationId="{AFF0AF17-9B74-5F13-3884-A9054BC29774}"/>
          </ac:spMkLst>
        </pc:spChg>
        <pc:spChg chg="add del mod">
          <ac:chgData name="Jessica Winet-Fleer" userId="d2d81a49-845d-409e-99d1-d324c3c851cc" providerId="ADAL" clId="{4B918B15-5E29-4711-ADE8-99D84E35A155}" dt="2023-03-08T15:39:18.557" v="1867"/>
          <ac:spMkLst>
            <pc:docMk/>
            <pc:sldMk cId="2882401855" sldId="345"/>
            <ac:spMk id="8" creationId="{46BB8831-7FF8-DD49-9FA1-AC2E6E257685}"/>
          </ac:spMkLst>
        </pc:spChg>
        <pc:graphicFrameChg chg="add del mod modGraphic">
          <ac:chgData name="Jessica Winet-Fleer" userId="d2d81a49-845d-409e-99d1-d324c3c851cc" providerId="ADAL" clId="{4B918B15-5E29-4711-ADE8-99D84E35A155}" dt="2023-03-08T15:39:08.259" v="1866" actId="478"/>
          <ac:graphicFrameMkLst>
            <pc:docMk/>
            <pc:sldMk cId="2882401855" sldId="345"/>
            <ac:graphicFrameMk id="5" creationId="{50DB76B6-4375-0FA5-397D-EFE8F6871023}"/>
          </ac:graphicFrameMkLst>
        </pc:graphicFrameChg>
        <pc:picChg chg="add del mod">
          <ac:chgData name="Jessica Winet-Fleer" userId="d2d81a49-845d-409e-99d1-d324c3c851cc" providerId="ADAL" clId="{4B918B15-5E29-4711-ADE8-99D84E35A155}" dt="2023-03-08T15:36:17.431" v="1863"/>
          <ac:picMkLst>
            <pc:docMk/>
            <pc:sldMk cId="2882401855" sldId="345"/>
            <ac:picMk id="6" creationId="{4BF9932F-A08A-B2DB-7426-990506C46557}"/>
          </ac:picMkLst>
        </pc:picChg>
        <pc:picChg chg="add mod">
          <ac:chgData name="Jessica Winet-Fleer" userId="d2d81a49-845d-409e-99d1-d324c3c851cc" providerId="ADAL" clId="{4B918B15-5E29-4711-ADE8-99D84E35A155}" dt="2023-03-08T15:41:31.695" v="1874" actId="1076"/>
          <ac:picMkLst>
            <pc:docMk/>
            <pc:sldMk cId="2882401855" sldId="345"/>
            <ac:picMk id="9" creationId="{29203B82-E15E-581C-9FD1-44895A154BDA}"/>
          </ac:picMkLst>
        </pc:picChg>
      </pc:sldChg>
      <pc:sldChg chg="modSp mod modClrScheme delDesignElem chgLayout">
        <pc:chgData name="Jessica Winet-Fleer" userId="d2d81a49-845d-409e-99d1-d324c3c851cc" providerId="ADAL" clId="{4B918B15-5E29-4711-ADE8-99D84E35A155}" dt="2023-03-08T17:19:20.358" v="2396" actId="113"/>
        <pc:sldMkLst>
          <pc:docMk/>
          <pc:sldMk cId="701422376" sldId="346"/>
        </pc:sldMkLst>
        <pc:spChg chg="mod">
          <ac:chgData name="Jessica Winet-Fleer" userId="d2d81a49-845d-409e-99d1-d324c3c851cc" providerId="ADAL" clId="{4B918B15-5E29-4711-ADE8-99D84E35A155}" dt="2023-03-08T17:19:20.358" v="2396" actId="113"/>
          <ac:spMkLst>
            <pc:docMk/>
            <pc:sldMk cId="701422376" sldId="346"/>
            <ac:spMk id="2" creationId="{D78F5B48-D412-F611-BB81-E12BCB310B4D}"/>
          </ac:spMkLst>
        </pc:spChg>
        <pc:spChg chg="mod">
          <ac:chgData name="Jessica Winet-Fleer" userId="d2d81a49-845d-409e-99d1-d324c3c851cc" providerId="ADAL" clId="{4B918B15-5E29-4711-ADE8-99D84E35A155}" dt="2023-03-08T16:06:44.617" v="1913" actId="20577"/>
          <ac:spMkLst>
            <pc:docMk/>
            <pc:sldMk cId="701422376" sldId="346"/>
            <ac:spMk id="3" creationId="{8B25B260-2513-FA73-9B7A-B9B3618E71B9}"/>
          </ac:spMkLst>
        </pc:spChg>
      </pc:sldChg>
      <pc:sldChg chg="modSp mod modClrScheme delDesignElem chgLayout">
        <pc:chgData name="Jessica Winet-Fleer" userId="d2d81a49-845d-409e-99d1-d324c3c851cc" providerId="ADAL" clId="{4B918B15-5E29-4711-ADE8-99D84E35A155}" dt="2023-03-08T17:19:26.406" v="2397" actId="113"/>
        <pc:sldMkLst>
          <pc:docMk/>
          <pc:sldMk cId="3650858641" sldId="347"/>
        </pc:sldMkLst>
        <pc:spChg chg="mod">
          <ac:chgData name="Jessica Winet-Fleer" userId="d2d81a49-845d-409e-99d1-d324c3c851cc" providerId="ADAL" clId="{4B918B15-5E29-4711-ADE8-99D84E35A155}" dt="2023-03-08T17:19:26.406" v="2397" actId="113"/>
          <ac:spMkLst>
            <pc:docMk/>
            <pc:sldMk cId="3650858641" sldId="347"/>
            <ac:spMk id="2" creationId="{5938F734-827B-9D9C-7472-D809AB398F81}"/>
          </ac:spMkLst>
        </pc:spChg>
        <pc:graphicFrameChg chg="mod modGraphic">
          <ac:chgData name="Jessica Winet-Fleer" userId="d2d81a49-845d-409e-99d1-d324c3c851cc" providerId="ADAL" clId="{4B918B15-5E29-4711-ADE8-99D84E35A155}" dt="2023-03-08T15:42:10.598" v="1877" actId="207"/>
          <ac:graphicFrameMkLst>
            <pc:docMk/>
            <pc:sldMk cId="3650858641" sldId="347"/>
            <ac:graphicFrameMk id="5" creationId="{F4F5CD56-5F2A-B78A-83C7-7BAE5BD37F1C}"/>
          </ac:graphicFrameMkLst>
        </pc:graphicFrameChg>
      </pc:sldChg>
      <pc:sldChg chg="addSp delSp modSp add mod">
        <pc:chgData name="Jessica Winet-Fleer" userId="d2d81a49-845d-409e-99d1-d324c3c851cc" providerId="ADAL" clId="{4B918B15-5E29-4711-ADE8-99D84E35A155}" dt="2023-03-08T17:19:14.343" v="2395" actId="113"/>
        <pc:sldMkLst>
          <pc:docMk/>
          <pc:sldMk cId="573938217" sldId="348"/>
        </pc:sldMkLst>
        <pc:spChg chg="mod">
          <ac:chgData name="Jessica Winet-Fleer" userId="d2d81a49-845d-409e-99d1-d324c3c851cc" providerId="ADAL" clId="{4B918B15-5E29-4711-ADE8-99D84E35A155}" dt="2023-03-08T17:19:14.343" v="2395" actId="113"/>
          <ac:spMkLst>
            <pc:docMk/>
            <pc:sldMk cId="573938217" sldId="348"/>
            <ac:spMk id="2" creationId="{89A227AD-990C-6DBC-3736-0EA039C8CB8E}"/>
          </ac:spMkLst>
        </pc:spChg>
        <pc:spChg chg="add del mod">
          <ac:chgData name="Jessica Winet-Fleer" userId="d2d81a49-845d-409e-99d1-d324c3c851cc" providerId="ADAL" clId="{4B918B15-5E29-4711-ADE8-99D84E35A155}" dt="2023-03-08T15:44:53.194" v="1883"/>
          <ac:spMkLst>
            <pc:docMk/>
            <pc:sldMk cId="573938217" sldId="348"/>
            <ac:spMk id="4" creationId="{E3EE1B3D-4A36-1668-B4D8-463A3DF23DE8}"/>
          </ac:spMkLst>
        </pc:spChg>
        <pc:graphicFrameChg chg="add del mod">
          <ac:chgData name="Jessica Winet-Fleer" userId="d2d81a49-845d-409e-99d1-d324c3c851cc" providerId="ADAL" clId="{4B918B15-5E29-4711-ADE8-99D84E35A155}" dt="2023-03-08T15:44:45.510" v="1882" actId="21"/>
          <ac:graphicFrameMkLst>
            <pc:docMk/>
            <pc:sldMk cId="573938217" sldId="348"/>
            <ac:graphicFrameMk id="5" creationId="{14A28540-A33D-ABFD-73E8-CEB2CD6EA4E5}"/>
          </ac:graphicFrameMkLst>
        </pc:graphicFrameChg>
        <pc:picChg chg="add mod">
          <ac:chgData name="Jessica Winet-Fleer" userId="d2d81a49-845d-409e-99d1-d324c3c851cc" providerId="ADAL" clId="{4B918B15-5E29-4711-ADE8-99D84E35A155}" dt="2023-03-08T15:44:53.194" v="1883"/>
          <ac:picMkLst>
            <pc:docMk/>
            <pc:sldMk cId="573938217" sldId="348"/>
            <ac:picMk id="6" creationId="{5EC29FA4-85E0-ACDB-470D-92F2E68E5E77}"/>
          </ac:picMkLst>
        </pc:picChg>
        <pc:picChg chg="del">
          <ac:chgData name="Jessica Winet-Fleer" userId="d2d81a49-845d-409e-99d1-d324c3c851cc" providerId="ADAL" clId="{4B918B15-5E29-4711-ADE8-99D84E35A155}" dt="2023-03-08T15:43:02.136" v="1879" actId="478"/>
          <ac:picMkLst>
            <pc:docMk/>
            <pc:sldMk cId="573938217" sldId="348"/>
            <ac:picMk id="9" creationId="{29203B82-E15E-581C-9FD1-44895A154BDA}"/>
          </ac:picMkLst>
        </pc:picChg>
      </pc:sldChg>
      <pc:sldChg chg="del">
        <pc:chgData name="Jessica Winet-Fleer" userId="d2d81a49-845d-409e-99d1-d324c3c851cc" providerId="ADAL" clId="{4B918B15-5E29-4711-ADE8-99D84E35A155}" dt="2023-03-08T15:39:34.550" v="1868" actId="2696"/>
        <pc:sldMkLst>
          <pc:docMk/>
          <pc:sldMk cId="3112732381" sldId="348"/>
        </pc:sldMkLst>
      </pc:sldChg>
      <pc:sldChg chg="addSp delSp modSp add del mod modClrScheme delDesignElem chgLayout">
        <pc:chgData name="Jessica Winet-Fleer" userId="d2d81a49-845d-409e-99d1-d324c3c851cc" providerId="ADAL" clId="{4B918B15-5E29-4711-ADE8-99D84E35A155}" dt="2023-03-08T16:50:19.013" v="2219" actId="2696"/>
        <pc:sldMkLst>
          <pc:docMk/>
          <pc:sldMk cId="507072762" sldId="349"/>
        </pc:sldMkLst>
        <pc:spChg chg="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2" creationId="{2B8C78B4-A0CB-3171-5B8E-5159A33505F7}"/>
          </ac:spMkLst>
        </pc:spChg>
        <pc:spChg chg="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3" creationId="{EA65A74E-9840-1188-E39E-25D32C12D9F6}"/>
          </ac:spMkLst>
        </pc:spChg>
        <pc:spChg chg="add del 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4" creationId="{0C0971B7-EAC1-21FA-03BB-C119A3E3C403}"/>
          </ac:spMkLst>
        </pc:spChg>
        <pc:spChg chg="add del 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5" creationId="{1B332C19-1372-31ED-4937-D469BB801939}"/>
          </ac:spMkLst>
        </pc:spChg>
        <pc:spChg chg="add del 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6" creationId="{B93E844A-8C46-6278-4D3A-A67523C6E3A7}"/>
          </ac:spMkLst>
        </pc:spChg>
        <pc:spChg chg="add del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10" creationId="{59A309A7-1751-4ABE-A3C1-EEC40366AD89}"/>
          </ac:spMkLst>
        </pc:spChg>
        <pc:spChg chg="add del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12" creationId="{967D8EB6-EAE1-4F9C-B398-83321E287204}"/>
          </ac:spMkLst>
        </pc:spChg>
      </pc:sldChg>
      <pc:sldChg chg="addSp delSp modSp add mod modClrScheme chgLayout">
        <pc:chgData name="Jessica Winet-Fleer" userId="d2d81a49-845d-409e-99d1-d324c3c851cc" providerId="ADAL" clId="{4B918B15-5E29-4711-ADE8-99D84E35A155}" dt="2023-03-08T17:19:08.918" v="2394" actId="113"/>
        <pc:sldMkLst>
          <pc:docMk/>
          <pc:sldMk cId="2630566534" sldId="350"/>
        </pc:sldMkLst>
        <pc:spChg chg="del mod">
          <ac:chgData name="Jessica Winet-Fleer" userId="d2d81a49-845d-409e-99d1-d324c3c851cc" providerId="ADAL" clId="{4B918B15-5E29-4711-ADE8-99D84E35A155}" dt="2023-03-08T16:25:30.796" v="1953" actId="21"/>
          <ac:spMkLst>
            <pc:docMk/>
            <pc:sldMk cId="2630566534" sldId="350"/>
            <ac:spMk id="2" creationId="{A1D3444D-F3E3-D989-AADE-D60DF2522192}"/>
          </ac:spMkLst>
        </pc:spChg>
        <pc:spChg chg="del mod">
          <ac:chgData name="Jessica Winet-Fleer" userId="d2d81a49-845d-409e-99d1-d324c3c851cc" providerId="ADAL" clId="{4B918B15-5E29-4711-ADE8-99D84E35A155}" dt="2023-03-08T16:25:39.460" v="1954" actId="21"/>
          <ac:spMkLst>
            <pc:docMk/>
            <pc:sldMk cId="2630566534" sldId="350"/>
            <ac:spMk id="3" creationId="{A267E43B-EBD0-8CC1-0228-C9CF8258CA84}"/>
          </ac:spMkLst>
        </pc:spChg>
        <pc:spChg chg="add del mod">
          <ac:chgData name="Jessica Winet-Fleer" userId="d2d81a49-845d-409e-99d1-d324c3c851cc" providerId="ADAL" clId="{4B918B15-5E29-4711-ADE8-99D84E35A155}" dt="2023-03-08T17:19:08.918" v="2394" actId="113"/>
          <ac:spMkLst>
            <pc:docMk/>
            <pc:sldMk cId="2630566534" sldId="350"/>
            <ac:spMk id="5" creationId="{E568FE68-295C-727A-2BED-5D92A0EA3269}"/>
          </ac:spMkLst>
        </pc:spChg>
        <pc:spChg chg="add del mod">
          <ac:chgData name="Jessica Winet-Fleer" userId="d2d81a49-845d-409e-99d1-d324c3c851cc" providerId="ADAL" clId="{4B918B15-5E29-4711-ADE8-99D84E35A155}" dt="2023-03-08T16:49:07.662" v="2215" actId="20577"/>
          <ac:spMkLst>
            <pc:docMk/>
            <pc:sldMk cId="2630566534" sldId="350"/>
            <ac:spMk id="7" creationId="{F2867004-A20D-8764-3B97-EA01E4E0FFCE}"/>
          </ac:spMkLst>
        </pc:spChg>
        <pc:spChg chg="add del mod">
          <ac:chgData name="Jessica Winet-Fleer" userId="d2d81a49-845d-409e-99d1-d324c3c851cc" providerId="ADAL" clId="{4B918B15-5E29-4711-ADE8-99D84E35A155}" dt="2023-03-08T16:45:33.774" v="1961" actId="26606"/>
          <ac:spMkLst>
            <pc:docMk/>
            <pc:sldMk cId="2630566534" sldId="350"/>
            <ac:spMk id="14" creationId="{F9915B81-FB10-E793-A036-B43342D7EF64}"/>
          </ac:spMkLst>
        </pc:spChg>
        <pc:spChg chg="add del mod">
          <ac:chgData name="Jessica Winet-Fleer" userId="d2d81a49-845d-409e-99d1-d324c3c851cc" providerId="ADAL" clId="{4B918B15-5E29-4711-ADE8-99D84E35A155}" dt="2023-03-08T16:45:33.774" v="1961" actId="26606"/>
          <ac:spMkLst>
            <pc:docMk/>
            <pc:sldMk cId="2630566534" sldId="350"/>
            <ac:spMk id="16" creationId="{3C5B3DFA-0F45-B594-6407-87E35EEBF347}"/>
          </ac:spMkLst>
        </pc:spChg>
        <pc:picChg chg="add del mod">
          <ac:chgData name="Jessica Winet-Fleer" userId="d2d81a49-845d-409e-99d1-d324c3c851cc" providerId="ADAL" clId="{4B918B15-5E29-4711-ADE8-99D84E35A155}" dt="2023-03-08T16:45:40.679" v="1962" actId="478"/>
          <ac:picMkLst>
            <pc:docMk/>
            <pc:sldMk cId="2630566534" sldId="350"/>
            <ac:picMk id="9" creationId="{EECEC4CF-18CB-1F37-D577-56610A498052}"/>
          </ac:picMkLst>
        </pc:picChg>
        <pc:picChg chg="add mod">
          <ac:chgData name="Jessica Winet-Fleer" userId="d2d81a49-845d-409e-99d1-d324c3c851cc" providerId="ADAL" clId="{4B918B15-5E29-4711-ADE8-99D84E35A155}" dt="2023-03-08T16:46:24.204" v="1964" actId="1076"/>
          <ac:picMkLst>
            <pc:docMk/>
            <pc:sldMk cId="2630566534" sldId="350"/>
            <ac:picMk id="11" creationId="{62D44CB6-CD42-DCD7-71EB-714200E7E81C}"/>
          </ac:picMkLst>
        </pc:picChg>
      </pc:sldChg>
    </pc:docChg>
  </pc:docChgLst>
  <pc:docChgLst>
    <pc:chgData name="Jeffrey Hovey" userId="S::jeffrey.hovey@slu.edu::8c0dd203-f912-4cec-9479-6912ea362e54" providerId="AD" clId="Web-{1200CA0B-3846-0050-F84F-F9D5AA5757A3}"/>
    <pc:docChg chg="addSld delSld modSld">
      <pc:chgData name="Jeffrey Hovey" userId="S::jeffrey.hovey@slu.edu::8c0dd203-f912-4cec-9479-6912ea362e54" providerId="AD" clId="Web-{1200CA0B-3846-0050-F84F-F9D5AA5757A3}" dt="2023-02-27T23:06:51.852" v="727" actId="20577"/>
      <pc:docMkLst>
        <pc:docMk/>
      </pc:docMkLst>
      <pc:sldChg chg="addSp delSp modSp">
        <pc:chgData name="Jeffrey Hovey" userId="S::jeffrey.hovey@slu.edu::8c0dd203-f912-4cec-9479-6912ea362e54" providerId="AD" clId="Web-{1200CA0B-3846-0050-F84F-F9D5AA5757A3}" dt="2023-02-27T22:43:49.207" v="415"/>
        <pc:sldMkLst>
          <pc:docMk/>
          <pc:sldMk cId="1481860027" sldId="299"/>
        </pc:sldMkLst>
        <pc:spChg chg="add del mod">
          <ac:chgData name="Jeffrey Hovey" userId="S::jeffrey.hovey@slu.edu::8c0dd203-f912-4cec-9479-6912ea362e54" providerId="AD" clId="Web-{1200CA0B-3846-0050-F84F-F9D5AA5757A3}" dt="2023-02-27T22:34:12.348" v="252"/>
          <ac:spMkLst>
            <pc:docMk/>
            <pc:sldMk cId="1481860027" sldId="299"/>
            <ac:spMk id="5" creationId="{623DFD44-75C9-3143-8E1E-6ADC6AE235CC}"/>
          </ac:spMkLst>
        </pc:spChg>
        <pc:graphicFrameChg chg="add mod ord modGraphic">
          <ac:chgData name="Jeffrey Hovey" userId="S::jeffrey.hovey@slu.edu::8c0dd203-f912-4cec-9479-6912ea362e54" providerId="AD" clId="Web-{1200CA0B-3846-0050-F84F-F9D5AA5757A3}" dt="2023-02-27T22:43:49.207" v="415"/>
          <ac:graphicFrameMkLst>
            <pc:docMk/>
            <pc:sldMk cId="1481860027" sldId="299"/>
            <ac:graphicFrameMk id="7" creationId="{51F5A4CF-E9F9-CC7E-D361-185D07D746A6}"/>
          </ac:graphicFrameMkLst>
        </pc:graphicFrameChg>
        <pc:picChg chg="del">
          <ac:chgData name="Jeffrey Hovey" userId="S::jeffrey.hovey@slu.edu::8c0dd203-f912-4cec-9479-6912ea362e54" providerId="AD" clId="Web-{1200CA0B-3846-0050-F84F-F9D5AA5757A3}" dt="2023-02-27T22:30:46.640" v="213"/>
          <ac:picMkLst>
            <pc:docMk/>
            <pc:sldMk cId="1481860027" sldId="299"/>
            <ac:picMk id="4" creationId="{A9FA0928-DE41-567D-6024-856C56527903}"/>
          </ac:picMkLst>
        </pc:picChg>
      </pc:sldChg>
      <pc:sldChg chg="addSp modSp new mod setBg">
        <pc:chgData name="Jeffrey Hovey" userId="S::jeffrey.hovey@slu.edu::8c0dd203-f912-4cec-9479-6912ea362e54" providerId="AD" clId="Web-{1200CA0B-3846-0050-F84F-F9D5AA5757A3}" dt="2023-02-27T22:55:24.522" v="637" actId="14100"/>
        <pc:sldMkLst>
          <pc:docMk/>
          <pc:sldMk cId="637697007" sldId="300"/>
        </pc:sldMkLst>
        <pc:spChg chg="mo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2" creationId="{E29E2778-25E5-FC63-15BF-0083D7A38314}"/>
          </ac:spMkLst>
        </pc:spChg>
        <pc:spChg chg="mod">
          <ac:chgData name="Jeffrey Hovey" userId="S::jeffrey.hovey@slu.edu::8c0dd203-f912-4cec-9479-6912ea362e54" providerId="AD" clId="Web-{1200CA0B-3846-0050-F84F-F9D5AA5757A3}" dt="2023-02-27T22:55:24.522" v="637" actId="14100"/>
          <ac:spMkLst>
            <pc:docMk/>
            <pc:sldMk cId="637697007" sldId="300"/>
            <ac:spMk id="3" creationId="{985CADB7-B596-7E32-26CD-A048A8FD4F7B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8" creationId="{827B839B-9ADE-406B-8590-F1CAEDED45A1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0" creationId="{CFE45BF0-46DB-408C-B5F7-7B11716805D4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2" creationId="{2AEBC8F2-97B1-41B4-93F1-2D289E197FBA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4" creationId="{472E3A19-F5D5-48FC-BB9C-48C2F68F598B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6" creationId="{7A62E32F-BB65-43A8-8EB5-92346890E549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8" creationId="{14E91B64-9FCC-451E-AFB4-A827D6329367}"/>
          </ac:spMkLst>
        </pc:spChg>
      </pc:sldChg>
      <pc:sldChg chg="modSp del">
        <pc:chgData name="Jeffrey Hovey" userId="S::jeffrey.hovey@slu.edu::8c0dd203-f912-4cec-9479-6912ea362e54" providerId="AD" clId="Web-{1200CA0B-3846-0050-F84F-F9D5AA5757A3}" dt="2023-02-27T22:19:53.591" v="19"/>
        <pc:sldMkLst>
          <pc:docMk/>
          <pc:sldMk cId="2352676468" sldId="300"/>
        </pc:sldMkLst>
        <pc:graphicFrameChg chg="mod modGraphic">
          <ac:chgData name="Jeffrey Hovey" userId="S::jeffrey.hovey@slu.edu::8c0dd203-f912-4cec-9479-6912ea362e54" providerId="AD" clId="Web-{1200CA0B-3846-0050-F84F-F9D5AA5757A3}" dt="2023-02-27T22:18:43.902" v="18" actId="20577"/>
          <ac:graphicFrameMkLst>
            <pc:docMk/>
            <pc:sldMk cId="2352676468" sldId="300"/>
            <ac:graphicFrameMk id="26" creationId="{88D4F3B6-6291-B5CB-9388-CDF83A25BEFA}"/>
          </ac:graphicFrameMkLst>
        </pc:graphicFrameChg>
      </pc:sldChg>
      <pc:sldChg chg="addSp delSp modSp new">
        <pc:chgData name="Jeffrey Hovey" userId="S::jeffrey.hovey@slu.edu::8c0dd203-f912-4cec-9479-6912ea362e54" providerId="AD" clId="Web-{1200CA0B-3846-0050-F84F-F9D5AA5757A3}" dt="2023-02-27T22:44:03.020" v="419"/>
        <pc:sldMkLst>
          <pc:docMk/>
          <pc:sldMk cId="2511395673" sldId="301"/>
        </pc:sldMkLst>
        <pc:spChg chg="mod">
          <ac:chgData name="Jeffrey Hovey" userId="S::jeffrey.hovey@slu.edu::8c0dd203-f912-4cec-9479-6912ea362e54" providerId="AD" clId="Web-{1200CA0B-3846-0050-F84F-F9D5AA5757A3}" dt="2023-02-27T22:42:49.096" v="405" actId="20577"/>
          <ac:spMkLst>
            <pc:docMk/>
            <pc:sldMk cId="2511395673" sldId="301"/>
            <ac:spMk id="2" creationId="{0DF4EC7A-AD98-5BE7-680D-2B5AAD72C940}"/>
          </ac:spMkLst>
        </pc:spChg>
        <pc:spChg chg="del">
          <ac:chgData name="Jeffrey Hovey" userId="S::jeffrey.hovey@slu.edu::8c0dd203-f912-4cec-9479-6912ea362e54" providerId="AD" clId="Web-{1200CA0B-3846-0050-F84F-F9D5AA5757A3}" dt="2023-02-27T22:27:10.540" v="211"/>
          <ac:spMkLst>
            <pc:docMk/>
            <pc:sldMk cId="2511395673" sldId="301"/>
            <ac:spMk id="3" creationId="{28FD6C1A-0FDB-7983-8360-074F3DDAACA3}"/>
          </ac:spMkLst>
        </pc:spChg>
        <pc:spChg chg="add del mod">
          <ac:chgData name="Jeffrey Hovey" userId="S::jeffrey.hovey@slu.edu::8c0dd203-f912-4cec-9479-6912ea362e54" providerId="AD" clId="Web-{1200CA0B-3846-0050-F84F-F9D5AA5757A3}" dt="2023-02-27T22:32:13.017" v="216"/>
          <ac:spMkLst>
            <pc:docMk/>
            <pc:sldMk cId="2511395673" sldId="301"/>
            <ac:spMk id="6" creationId="{99BE5816-F26A-116A-D88B-390CFE404A6F}"/>
          </ac:spMkLst>
        </pc:spChg>
        <pc:graphicFrameChg chg="add del mod ord modGraphic">
          <ac:chgData name="Jeffrey Hovey" userId="S::jeffrey.hovey@slu.edu::8c0dd203-f912-4cec-9479-6912ea362e54" providerId="AD" clId="Web-{1200CA0B-3846-0050-F84F-F9D5AA5757A3}" dt="2023-02-27T22:31:50.001" v="215"/>
          <ac:graphicFrameMkLst>
            <pc:docMk/>
            <pc:sldMk cId="2511395673" sldId="301"/>
            <ac:graphicFrameMk id="8" creationId="{5E7B0B31-B8B1-76AF-AB84-CBDF341973DD}"/>
          </ac:graphicFrameMkLst>
        </pc:graphicFrameChg>
        <pc:graphicFrameChg chg="add mod ord modGraphic">
          <ac:chgData name="Jeffrey Hovey" userId="S::jeffrey.hovey@slu.edu::8c0dd203-f912-4cec-9479-6912ea362e54" providerId="AD" clId="Web-{1200CA0B-3846-0050-F84F-F9D5AA5757A3}" dt="2023-02-27T22:44:03.020" v="419"/>
          <ac:graphicFrameMkLst>
            <pc:docMk/>
            <pc:sldMk cId="2511395673" sldId="301"/>
            <ac:graphicFrameMk id="10" creationId="{6660C454-1A9A-DEBC-DD9F-2396576E84F1}"/>
          </ac:graphicFrameMkLst>
        </pc:graphicFrameChg>
        <pc:picChg chg="add del mod ord">
          <ac:chgData name="Jeffrey Hovey" userId="S::jeffrey.hovey@slu.edu::8c0dd203-f912-4cec-9479-6912ea362e54" providerId="AD" clId="Web-{1200CA0B-3846-0050-F84F-F9D5AA5757A3}" dt="2023-02-27T22:28:57.152" v="212"/>
          <ac:picMkLst>
            <pc:docMk/>
            <pc:sldMk cId="2511395673" sldId="301"/>
            <ac:picMk id="4" creationId="{68233653-41B4-7F48-1D3C-75DDCB168FC2}"/>
          </ac:picMkLst>
        </pc:picChg>
      </pc:sldChg>
      <pc:sldChg chg="addSp delSp modSp new mod setBg">
        <pc:chgData name="Jeffrey Hovey" userId="S::jeffrey.hovey@slu.edu::8c0dd203-f912-4cec-9479-6912ea362e54" providerId="AD" clId="Web-{1200CA0B-3846-0050-F84F-F9D5AA5757A3}" dt="2023-02-27T23:06:51.852" v="727" actId="20577"/>
        <pc:sldMkLst>
          <pc:docMk/>
          <pc:sldMk cId="476855014" sldId="302"/>
        </pc:sldMkLst>
        <pc:spChg chg="mod">
          <ac:chgData name="Jeffrey Hovey" userId="S::jeffrey.hovey@slu.edu::8c0dd203-f912-4cec-9479-6912ea362e54" providerId="AD" clId="Web-{1200CA0B-3846-0050-F84F-F9D5AA5757A3}" dt="2023-02-27T23:06:51.852" v="727" actId="20577"/>
          <ac:spMkLst>
            <pc:docMk/>
            <pc:sldMk cId="476855014" sldId="302"/>
            <ac:spMk id="2" creationId="{A1D3444D-F3E3-D989-AADE-D60DF2522192}"/>
          </ac:spMkLst>
        </pc:spChg>
        <pc:spChg chg="add del mod">
          <ac:chgData name="Jeffrey Hovey" userId="S::jeffrey.hovey@slu.edu::8c0dd203-f912-4cec-9479-6912ea362e54" providerId="AD" clId="Web-{1200CA0B-3846-0050-F84F-F9D5AA5757A3}" dt="2023-02-27T23:00:22.686" v="649"/>
          <ac:spMkLst>
            <pc:docMk/>
            <pc:sldMk cId="476855014" sldId="302"/>
            <ac:spMk id="3" creationId="{A267E43B-EBD0-8CC1-0228-C9CF8258CA84}"/>
          </ac:spMkLst>
        </pc:spChg>
        <pc:spChg chg="add del">
          <ac:chgData name="Jeffrey Hovey" userId="S::jeffrey.hovey@slu.edu::8c0dd203-f912-4cec-9479-6912ea362e54" providerId="AD" clId="Web-{1200CA0B-3846-0050-F84F-F9D5AA5757A3}" dt="2023-02-27T23:00:22.686" v="649"/>
          <ac:spMkLst>
            <pc:docMk/>
            <pc:sldMk cId="476855014" sldId="302"/>
            <ac:spMk id="10" creationId="{B50AB553-2A96-4A92-96F2-93548E096954}"/>
          </ac:spMkLst>
        </pc:spChg>
        <pc:graphicFrameChg chg="add del mod modGraphic">
          <ac:chgData name="Jeffrey Hovey" userId="S::jeffrey.hovey@slu.edu::8c0dd203-f912-4cec-9479-6912ea362e54" providerId="AD" clId="Web-{1200CA0B-3846-0050-F84F-F9D5AA5757A3}" dt="2023-02-27T23:00:22.686" v="649"/>
          <ac:graphicFrameMkLst>
            <pc:docMk/>
            <pc:sldMk cId="476855014" sldId="302"/>
            <ac:graphicFrameMk id="5" creationId="{622DFE36-6851-DA98-BA98-EF7FAF38A653}"/>
          </ac:graphicFrameMkLst>
        </pc:graphicFrameChg>
        <pc:picChg chg="add del">
          <ac:chgData name="Jeffrey Hovey" userId="S::jeffrey.hovey@slu.edu::8c0dd203-f912-4cec-9479-6912ea362e54" providerId="AD" clId="Web-{1200CA0B-3846-0050-F84F-F9D5AA5757A3}" dt="2023-02-27T23:00:22.686" v="649"/>
          <ac:picMkLst>
            <pc:docMk/>
            <pc:sldMk cId="476855014" sldId="302"/>
            <ac:picMk id="6" creationId="{8E4F27A5-1A9B-5ACC-AB36-18E2E56DCCC8}"/>
          </ac:picMkLst>
        </pc:picChg>
      </pc:sldChg>
      <pc:sldChg chg="modSp new">
        <pc:chgData name="Jeffrey Hovey" userId="S::jeffrey.hovey@slu.edu::8c0dd203-f912-4cec-9479-6912ea362e54" providerId="AD" clId="Web-{1200CA0B-3846-0050-F84F-F9D5AA5757A3}" dt="2023-02-27T23:06:04.273" v="725" actId="20577"/>
        <pc:sldMkLst>
          <pc:docMk/>
          <pc:sldMk cId="1366806619" sldId="303"/>
        </pc:sldMkLst>
        <pc:spChg chg="mod">
          <ac:chgData name="Jeffrey Hovey" userId="S::jeffrey.hovey@slu.edu::8c0dd203-f912-4cec-9479-6912ea362e54" providerId="AD" clId="Web-{1200CA0B-3846-0050-F84F-F9D5AA5757A3}" dt="2023-02-27T23:04:31.567" v="668" actId="20577"/>
          <ac:spMkLst>
            <pc:docMk/>
            <pc:sldMk cId="1366806619" sldId="303"/>
            <ac:spMk id="2" creationId="{E8083D23-A4CA-C8FF-E1A6-68EB893C88BD}"/>
          </ac:spMkLst>
        </pc:spChg>
        <pc:spChg chg="mod">
          <ac:chgData name="Jeffrey Hovey" userId="S::jeffrey.hovey@slu.edu::8c0dd203-f912-4cec-9479-6912ea362e54" providerId="AD" clId="Web-{1200CA0B-3846-0050-F84F-F9D5AA5757A3}" dt="2023-02-27T23:06:04.273" v="725" actId="20577"/>
          <ac:spMkLst>
            <pc:docMk/>
            <pc:sldMk cId="1366806619" sldId="303"/>
            <ac:spMk id="3" creationId="{81623975-2564-B253-8419-BE9C43231761}"/>
          </ac:spMkLst>
        </pc:spChg>
      </pc:sldChg>
    </pc:docChg>
  </pc:docChgLst>
  <pc:docChgLst>
    <pc:chgData name="Tara Thomason" userId="S::tara.thomason.1@slu.edu::b0ebdd71-ff95-41e7-b34f-8fc2e6294741" providerId="AD" clId="Web-{9D32FE19-FCE6-9796-2EFC-8C1C29EE9DB0}"/>
    <pc:docChg chg="addSld delSld modSld">
      <pc:chgData name="Tara Thomason" userId="S::tara.thomason.1@slu.edu::b0ebdd71-ff95-41e7-b34f-8fc2e6294741" providerId="AD" clId="Web-{9D32FE19-FCE6-9796-2EFC-8C1C29EE9DB0}" dt="2023-03-07T00:31:15.535" v="38"/>
      <pc:docMkLst>
        <pc:docMk/>
      </pc:docMkLst>
      <pc:sldChg chg="addSp delSp modSp">
        <pc:chgData name="Tara Thomason" userId="S::tara.thomason.1@slu.edu::b0ebdd71-ff95-41e7-b34f-8fc2e6294741" providerId="AD" clId="Web-{9D32FE19-FCE6-9796-2EFC-8C1C29EE9DB0}" dt="2023-03-07T00:26:38.152" v="14"/>
        <pc:sldMkLst>
          <pc:docMk/>
          <pc:sldMk cId="3224708186" sldId="268"/>
        </pc:sldMkLst>
        <pc:picChg chg="add del mod">
          <ac:chgData name="Tara Thomason" userId="S::tara.thomason.1@slu.edu::b0ebdd71-ff95-41e7-b34f-8fc2e6294741" providerId="AD" clId="Web-{9D32FE19-FCE6-9796-2EFC-8C1C29EE9DB0}" dt="2023-03-07T00:25:34.150" v="6"/>
          <ac:picMkLst>
            <pc:docMk/>
            <pc:sldMk cId="3224708186" sldId="268"/>
            <ac:picMk id="3" creationId="{23B87BAB-F467-AE87-68F8-D5CA098C1DDD}"/>
          </ac:picMkLst>
        </pc:picChg>
        <pc:picChg chg="add del mod">
          <ac:chgData name="Tara Thomason" userId="S::tara.thomason.1@slu.edu::b0ebdd71-ff95-41e7-b34f-8fc2e6294741" providerId="AD" clId="Web-{9D32FE19-FCE6-9796-2EFC-8C1C29EE9DB0}" dt="2023-03-07T00:26:38.152" v="14"/>
          <ac:picMkLst>
            <pc:docMk/>
            <pc:sldMk cId="3224708186" sldId="268"/>
            <ac:picMk id="4" creationId="{3E582CB4-94C3-1845-72E1-B07227DAE896}"/>
          </ac:picMkLst>
        </pc:picChg>
      </pc:sldChg>
      <pc:sldChg chg="del">
        <pc:chgData name="Tara Thomason" userId="S::tara.thomason.1@slu.edu::b0ebdd71-ff95-41e7-b34f-8fc2e6294741" providerId="AD" clId="Web-{9D32FE19-FCE6-9796-2EFC-8C1C29EE9DB0}" dt="2023-03-07T00:31:10.550" v="36"/>
        <pc:sldMkLst>
          <pc:docMk/>
          <pc:sldMk cId="2656529100" sldId="274"/>
        </pc:sldMkLst>
      </pc:sldChg>
      <pc:sldChg chg="addSp delSp modSp del">
        <pc:chgData name="Tara Thomason" userId="S::tara.thomason.1@slu.edu::b0ebdd71-ff95-41e7-b34f-8fc2e6294741" providerId="AD" clId="Web-{9D32FE19-FCE6-9796-2EFC-8C1C29EE9DB0}" dt="2023-03-07T00:31:05.988" v="34"/>
        <pc:sldMkLst>
          <pc:docMk/>
          <pc:sldMk cId="3920020463" sldId="285"/>
        </pc:sldMkLst>
        <pc:picChg chg="add del mod">
          <ac:chgData name="Tara Thomason" userId="S::tara.thomason.1@slu.edu::b0ebdd71-ff95-41e7-b34f-8fc2e6294741" providerId="AD" clId="Web-{9D32FE19-FCE6-9796-2EFC-8C1C29EE9DB0}" dt="2023-03-07T00:25:54.119" v="12"/>
          <ac:picMkLst>
            <pc:docMk/>
            <pc:sldMk cId="3920020463" sldId="285"/>
            <ac:picMk id="2" creationId="{141E35E0-E538-72A4-40EF-CD8E967BB526}"/>
          </ac:picMkLst>
        </pc:picChg>
      </pc:sldChg>
      <pc:sldChg chg="del">
        <pc:chgData name="Tara Thomason" userId="S::tara.thomason.1@slu.edu::b0ebdd71-ff95-41e7-b34f-8fc2e6294741" providerId="AD" clId="Web-{9D32FE19-FCE6-9796-2EFC-8C1C29EE9DB0}" dt="2023-03-07T00:31:15.535" v="38"/>
        <pc:sldMkLst>
          <pc:docMk/>
          <pc:sldMk cId="3441469227" sldId="286"/>
        </pc:sldMkLst>
      </pc:sldChg>
      <pc:sldChg chg="addSp delSp modSp del">
        <pc:chgData name="Tara Thomason" userId="S::tara.thomason.1@slu.edu::b0ebdd71-ff95-41e7-b34f-8fc2e6294741" providerId="AD" clId="Web-{9D32FE19-FCE6-9796-2EFC-8C1C29EE9DB0}" dt="2023-03-07T00:31:08.441" v="35"/>
        <pc:sldMkLst>
          <pc:docMk/>
          <pc:sldMk cId="2722688278" sldId="293"/>
        </pc:sldMkLst>
        <pc:spChg chg="del">
          <ac:chgData name="Tara Thomason" userId="S::tara.thomason.1@slu.edu::b0ebdd71-ff95-41e7-b34f-8fc2e6294741" providerId="AD" clId="Web-{9D32FE19-FCE6-9796-2EFC-8C1C29EE9DB0}" dt="2023-03-07T00:25:00.570" v="0"/>
          <ac:spMkLst>
            <pc:docMk/>
            <pc:sldMk cId="2722688278" sldId="293"/>
            <ac:spMk id="5" creationId="{9107CE13-DFD5-424B-B4BF-ADF75F3976E0}"/>
          </ac:spMkLst>
        </pc:spChg>
        <pc:spChg chg="add mod">
          <ac:chgData name="Tara Thomason" userId="S::tara.thomason.1@slu.edu::b0ebdd71-ff95-41e7-b34f-8fc2e6294741" providerId="AD" clId="Web-{9D32FE19-FCE6-9796-2EFC-8C1C29EE9DB0}" dt="2023-03-07T00:25:11.633" v="4"/>
          <ac:spMkLst>
            <pc:docMk/>
            <pc:sldMk cId="2722688278" sldId="293"/>
            <ac:spMk id="6" creationId="{7100E069-4C41-C987-A384-B15FD0B01E05}"/>
          </ac:spMkLst>
        </pc:spChg>
        <pc:picChg chg="add del mod ord">
          <ac:chgData name="Tara Thomason" userId="S::tara.thomason.1@slu.edu::b0ebdd71-ff95-41e7-b34f-8fc2e6294741" providerId="AD" clId="Web-{9D32FE19-FCE6-9796-2EFC-8C1C29EE9DB0}" dt="2023-03-07T00:25:11.633" v="4"/>
          <ac:picMkLst>
            <pc:docMk/>
            <pc:sldMk cId="2722688278" sldId="293"/>
            <ac:picMk id="2" creationId="{4EF8208D-C0D3-054F-6E5F-AA7FB3972697}"/>
          </ac:picMkLst>
        </pc:picChg>
      </pc:sldChg>
      <pc:sldChg chg="del">
        <pc:chgData name="Tara Thomason" userId="S::tara.thomason.1@slu.edu::b0ebdd71-ff95-41e7-b34f-8fc2e6294741" providerId="AD" clId="Web-{9D32FE19-FCE6-9796-2EFC-8C1C29EE9DB0}" dt="2023-03-07T00:31:12.879" v="37"/>
        <pc:sldMkLst>
          <pc:docMk/>
          <pc:sldMk cId="1467750989" sldId="294"/>
        </pc:sldMkLst>
      </pc:sldChg>
      <pc:sldChg chg="addSp delSp modSp new">
        <pc:chgData name="Tara Thomason" userId="S::tara.thomason.1@slu.edu::b0ebdd71-ff95-41e7-b34f-8fc2e6294741" providerId="AD" clId="Web-{9D32FE19-FCE6-9796-2EFC-8C1C29EE9DB0}" dt="2023-03-07T00:27:41.497" v="22" actId="1076"/>
        <pc:sldMkLst>
          <pc:docMk/>
          <pc:sldMk cId="4283886789" sldId="334"/>
        </pc:sldMkLst>
        <pc:spChg chg="del">
          <ac:chgData name="Tara Thomason" userId="S::tara.thomason.1@slu.edu::b0ebdd71-ff95-41e7-b34f-8fc2e6294741" providerId="AD" clId="Web-{9D32FE19-FCE6-9796-2EFC-8C1C29EE9DB0}" dt="2023-03-07T00:27:37.497" v="21"/>
          <ac:spMkLst>
            <pc:docMk/>
            <pc:sldMk cId="4283886789" sldId="334"/>
            <ac:spMk id="2" creationId="{0C976107-8B3D-5872-41F0-CCF773921431}"/>
          </ac:spMkLst>
        </pc:spChg>
        <pc:spChg chg="del">
          <ac:chgData name="Tara Thomason" userId="S::tara.thomason.1@slu.edu::b0ebdd71-ff95-41e7-b34f-8fc2e6294741" providerId="AD" clId="Web-{9D32FE19-FCE6-9796-2EFC-8C1C29EE9DB0}" dt="2023-03-07T00:27:11.449" v="16"/>
          <ac:spMkLst>
            <pc:docMk/>
            <pc:sldMk cId="4283886789" sldId="334"/>
            <ac:spMk id="3" creationId="{61E7EA54-D700-F882-D9F3-73B7A6E51D97}"/>
          </ac:spMkLst>
        </pc:spChg>
        <pc:picChg chg="add mod ord">
          <ac:chgData name="Tara Thomason" userId="S::tara.thomason.1@slu.edu::b0ebdd71-ff95-41e7-b34f-8fc2e6294741" providerId="AD" clId="Web-{9D32FE19-FCE6-9796-2EFC-8C1C29EE9DB0}" dt="2023-03-07T00:27:41.497" v="22" actId="1076"/>
          <ac:picMkLst>
            <pc:docMk/>
            <pc:sldMk cId="4283886789" sldId="334"/>
            <ac:picMk id="4" creationId="{56F65FEA-30F4-95E2-0FC3-B7C81922B65A}"/>
          </ac:picMkLst>
        </pc:picChg>
      </pc:sldChg>
      <pc:sldChg chg="addSp delSp modSp add replId">
        <pc:chgData name="Tara Thomason" userId="S::tara.thomason.1@slu.edu::b0ebdd71-ff95-41e7-b34f-8fc2e6294741" providerId="AD" clId="Web-{9D32FE19-FCE6-9796-2EFC-8C1C29EE9DB0}" dt="2023-03-07T00:30:45.847" v="33" actId="1076"/>
        <pc:sldMkLst>
          <pc:docMk/>
          <pc:sldMk cId="1072976687" sldId="335"/>
        </pc:sldMkLst>
        <pc:spChg chg="add del mod">
          <ac:chgData name="Tara Thomason" userId="S::tara.thomason.1@slu.edu::b0ebdd71-ff95-41e7-b34f-8fc2e6294741" providerId="AD" clId="Web-{9D32FE19-FCE6-9796-2EFC-8C1C29EE9DB0}" dt="2023-03-07T00:29:36.423" v="25"/>
          <ac:spMkLst>
            <pc:docMk/>
            <pc:sldMk cId="1072976687" sldId="335"/>
            <ac:spMk id="3" creationId="{1C303AC7-C239-8422-ABF9-F81B50844320}"/>
          </ac:spMkLst>
        </pc:spChg>
        <pc:spChg chg="add del mod">
          <ac:chgData name="Tara Thomason" userId="S::tara.thomason.1@slu.edu::b0ebdd71-ff95-41e7-b34f-8fc2e6294741" providerId="AD" clId="Web-{9D32FE19-FCE6-9796-2EFC-8C1C29EE9DB0}" dt="2023-03-07T00:30:36.940" v="30"/>
          <ac:spMkLst>
            <pc:docMk/>
            <pc:sldMk cId="1072976687" sldId="335"/>
            <ac:spMk id="7" creationId="{505C16B2-1CBD-5710-20BB-561F0DE4E5C7}"/>
          </ac:spMkLst>
        </pc:spChg>
        <pc:picChg chg="del">
          <ac:chgData name="Tara Thomason" userId="S::tara.thomason.1@slu.edu::b0ebdd71-ff95-41e7-b34f-8fc2e6294741" providerId="AD" clId="Web-{9D32FE19-FCE6-9796-2EFC-8C1C29EE9DB0}" dt="2023-03-07T00:27:47.560" v="24"/>
          <ac:picMkLst>
            <pc:docMk/>
            <pc:sldMk cId="1072976687" sldId="335"/>
            <ac:picMk id="4" creationId="{56F65FEA-30F4-95E2-0FC3-B7C81922B65A}"/>
          </ac:picMkLst>
        </pc:picChg>
        <pc:picChg chg="add del mod ord">
          <ac:chgData name="Tara Thomason" userId="S::tara.thomason.1@slu.edu::b0ebdd71-ff95-41e7-b34f-8fc2e6294741" providerId="AD" clId="Web-{9D32FE19-FCE6-9796-2EFC-8C1C29EE9DB0}" dt="2023-03-07T00:29:50.783" v="29"/>
          <ac:picMkLst>
            <pc:docMk/>
            <pc:sldMk cId="1072976687" sldId="335"/>
            <ac:picMk id="5" creationId="{883A7822-C50B-8149-8A4F-A986CDAC5FD4}"/>
          </ac:picMkLst>
        </pc:picChg>
        <pc:picChg chg="add mod ord">
          <ac:chgData name="Tara Thomason" userId="S::tara.thomason.1@slu.edu::b0ebdd71-ff95-41e7-b34f-8fc2e6294741" providerId="AD" clId="Web-{9D32FE19-FCE6-9796-2EFC-8C1C29EE9DB0}" dt="2023-03-07T00:30:45.847" v="33" actId="1076"/>
          <ac:picMkLst>
            <pc:docMk/>
            <pc:sldMk cId="1072976687" sldId="335"/>
            <ac:picMk id="8" creationId="{958A49B5-93AC-3358-79FB-599B781DD11B}"/>
          </ac:picMkLst>
        </pc:picChg>
      </pc:sldChg>
    </pc:docChg>
  </pc:docChgLst>
  <pc:docChgLst>
    <pc:chgData name="Karen Wamhoff" userId="S::karen.wamhoff@slu.edu::be77ad2b-c82c-4f8e-8c84-654044419b0e" providerId="AD" clId="Web-{F51B6670-04B7-D724-1187-6C2BDA94F503}"/>
    <pc:docChg chg="addSld modSld">
      <pc:chgData name="Karen Wamhoff" userId="S::karen.wamhoff@slu.edu::be77ad2b-c82c-4f8e-8c84-654044419b0e" providerId="AD" clId="Web-{F51B6670-04B7-D724-1187-6C2BDA94F503}" dt="2023-02-28T21:14:38.432" v="1" actId="20577"/>
      <pc:docMkLst>
        <pc:docMk/>
      </pc:docMkLst>
      <pc:sldChg chg="modSp new">
        <pc:chgData name="Karen Wamhoff" userId="S::karen.wamhoff@slu.edu::be77ad2b-c82c-4f8e-8c84-654044419b0e" providerId="AD" clId="Web-{F51B6670-04B7-D724-1187-6C2BDA94F503}" dt="2023-02-28T21:14:38.432" v="1" actId="20577"/>
        <pc:sldMkLst>
          <pc:docMk/>
          <pc:sldMk cId="2888734687" sldId="304"/>
        </pc:sldMkLst>
        <pc:spChg chg="mod">
          <ac:chgData name="Karen Wamhoff" userId="S::karen.wamhoff@slu.edu::be77ad2b-c82c-4f8e-8c84-654044419b0e" providerId="AD" clId="Web-{F51B6670-04B7-D724-1187-6C2BDA94F503}" dt="2023-02-28T21:14:38.432" v="1" actId="20577"/>
          <ac:spMkLst>
            <pc:docMk/>
            <pc:sldMk cId="2888734687" sldId="304"/>
            <ac:spMk id="3" creationId="{9D7BB48B-7174-1457-8101-B4F64B10DACF}"/>
          </ac:spMkLst>
        </pc:spChg>
      </pc:sldChg>
    </pc:docChg>
  </pc:docChgLst>
  <pc:docChgLst>
    <pc:chgData name="Jeffrey Hovey" userId="S::jeffrey.hovey@slu.edu::8c0dd203-f912-4cec-9479-6912ea362e54" providerId="AD" clId="Web-{5FFBF25D-5E41-4D75-B2C8-ABAE27BA57F9}"/>
    <pc:docChg chg="addSld delSld modSld">
      <pc:chgData name="Jeffrey Hovey" userId="S::jeffrey.hovey@slu.edu::8c0dd203-f912-4cec-9479-6912ea362e54" providerId="AD" clId="Web-{5FFBF25D-5E41-4D75-B2C8-ABAE27BA57F9}" dt="2023-02-27T22:15:14.202" v="242"/>
      <pc:docMkLst>
        <pc:docMk/>
      </pc:docMkLst>
      <pc:sldChg chg="modSp new del">
        <pc:chgData name="Jeffrey Hovey" userId="S::jeffrey.hovey@slu.edu::8c0dd203-f912-4cec-9479-6912ea362e54" providerId="AD" clId="Web-{5FFBF25D-5E41-4D75-B2C8-ABAE27BA57F9}" dt="2023-02-27T22:04:26.465" v="6"/>
        <pc:sldMkLst>
          <pc:docMk/>
          <pc:sldMk cId="412279292" sldId="299"/>
        </pc:sldMkLst>
        <pc:spChg chg="mod">
          <ac:chgData name="Jeffrey Hovey" userId="S::jeffrey.hovey@slu.edu::8c0dd203-f912-4cec-9479-6912ea362e54" providerId="AD" clId="Web-{5FFBF25D-5E41-4D75-B2C8-ABAE27BA57F9}" dt="2023-02-27T22:04:24.059" v="5" actId="20577"/>
          <ac:spMkLst>
            <pc:docMk/>
            <pc:sldMk cId="412279292" sldId="299"/>
            <ac:spMk id="2" creationId="{DCB7203E-79AA-8D4D-EF48-052755771B9E}"/>
          </ac:spMkLst>
        </pc:spChg>
      </pc:sldChg>
      <pc:sldChg chg="addSp delSp modSp new">
        <pc:chgData name="Jeffrey Hovey" userId="S::jeffrey.hovey@slu.edu::8c0dd203-f912-4cec-9479-6912ea362e54" providerId="AD" clId="Web-{5FFBF25D-5E41-4D75-B2C8-ABAE27BA57F9}" dt="2023-02-27T22:07:02.438" v="24" actId="20577"/>
        <pc:sldMkLst>
          <pc:docMk/>
          <pc:sldMk cId="1481860027" sldId="299"/>
        </pc:sldMkLst>
        <pc:spChg chg="mod">
          <ac:chgData name="Jeffrey Hovey" userId="S::jeffrey.hovey@slu.edu::8c0dd203-f912-4cec-9479-6912ea362e54" providerId="AD" clId="Web-{5FFBF25D-5E41-4D75-B2C8-ABAE27BA57F9}" dt="2023-02-27T22:07:02.438" v="24" actId="20577"/>
          <ac:spMkLst>
            <pc:docMk/>
            <pc:sldMk cId="1481860027" sldId="299"/>
            <ac:spMk id="2" creationId="{FCE00BE6-E1A0-7B76-E0CB-F255362BA943}"/>
          </ac:spMkLst>
        </pc:spChg>
        <pc:spChg chg="del">
          <ac:chgData name="Jeffrey Hovey" userId="S::jeffrey.hovey@slu.edu::8c0dd203-f912-4cec-9479-6912ea362e54" providerId="AD" clId="Web-{5FFBF25D-5E41-4D75-B2C8-ABAE27BA57F9}" dt="2023-02-27T22:06:36.594" v="22"/>
          <ac:spMkLst>
            <pc:docMk/>
            <pc:sldMk cId="1481860027" sldId="299"/>
            <ac:spMk id="3" creationId="{578C0EF1-8CF9-6D2D-9B99-9AB3272DFA1D}"/>
          </ac:spMkLst>
        </pc:spChg>
        <pc:picChg chg="add mod ord">
          <ac:chgData name="Jeffrey Hovey" userId="S::jeffrey.hovey@slu.edu::8c0dd203-f912-4cec-9479-6912ea362e54" providerId="AD" clId="Web-{5FFBF25D-5E41-4D75-B2C8-ABAE27BA57F9}" dt="2023-02-27T22:06:36.594" v="22"/>
          <ac:picMkLst>
            <pc:docMk/>
            <pc:sldMk cId="1481860027" sldId="299"/>
            <ac:picMk id="4" creationId="{A9FA0928-DE41-567D-6024-856C56527903}"/>
          </ac:picMkLst>
        </pc:picChg>
      </pc:sldChg>
      <pc:sldChg chg="addSp delSp modSp new mod setBg">
        <pc:chgData name="Jeffrey Hovey" userId="S::jeffrey.hovey@slu.edu::8c0dd203-f912-4cec-9479-6912ea362e54" providerId="AD" clId="Web-{5FFBF25D-5E41-4D75-B2C8-ABAE27BA57F9}" dt="2023-02-27T22:15:14.202" v="242"/>
        <pc:sldMkLst>
          <pc:docMk/>
          <pc:sldMk cId="2352676468" sldId="300"/>
        </pc:sldMkLst>
        <pc:spChg chg="mod">
          <ac:chgData name="Jeffrey Hovey" userId="S::jeffrey.hovey@slu.edu::8c0dd203-f912-4cec-9479-6912ea362e54" providerId="AD" clId="Web-{5FFBF25D-5E41-4D75-B2C8-ABAE27BA57F9}" dt="2023-02-27T22:15:14.186" v="241"/>
          <ac:spMkLst>
            <pc:docMk/>
            <pc:sldMk cId="2352676468" sldId="300"/>
            <ac:spMk id="2" creationId="{5B1D29A5-D1C5-114D-F4A5-166712C1A57C}"/>
          </ac:spMkLst>
        </pc:spChg>
        <pc:spChg chg="add del mod">
          <ac:chgData name="Jeffrey Hovey" userId="S::jeffrey.hovey@slu.edu::8c0dd203-f912-4cec-9479-6912ea362e54" providerId="AD" clId="Web-{5FFBF25D-5E41-4D75-B2C8-ABAE27BA57F9}" dt="2023-02-27T22:15:14.202" v="242"/>
          <ac:spMkLst>
            <pc:docMk/>
            <pc:sldMk cId="2352676468" sldId="300"/>
            <ac:spMk id="3" creationId="{D0D762C0-9C67-13B3-2745-9543ADEDA481}"/>
          </ac:spMkLst>
        </pc:spChg>
        <pc:spChg chg="add del">
          <ac:chgData name="Jeffrey Hovey" userId="S::jeffrey.hovey@slu.edu::8c0dd203-f912-4cec-9479-6912ea362e54" providerId="AD" clId="Web-{5FFBF25D-5E41-4D75-B2C8-ABAE27BA57F9}" dt="2023-02-27T22:14:56.670" v="239"/>
          <ac:spMkLst>
            <pc:docMk/>
            <pc:sldMk cId="2352676468" sldId="300"/>
            <ac:spMk id="9" creationId="{B819A166-7571-4003-A6B8-B62034C3ED30}"/>
          </ac:spMkLst>
        </pc:spChg>
        <pc:spChg chg="add del">
          <ac:chgData name="Jeffrey Hovey" userId="S::jeffrey.hovey@slu.edu::8c0dd203-f912-4cec-9479-6912ea362e54" providerId="AD" clId="Web-{5FFBF25D-5E41-4D75-B2C8-ABAE27BA57F9}" dt="2023-02-27T22:15:14.186" v="241"/>
          <ac:spMkLst>
            <pc:docMk/>
            <pc:sldMk cId="2352676468" sldId="300"/>
            <ac:spMk id="11" creationId="{A71EEC14-174A-46FA-B046-474750457130}"/>
          </ac:spMkLst>
        </pc:spChg>
        <pc:spChg chg="add del">
          <ac:chgData name="Jeffrey Hovey" userId="S::jeffrey.hovey@slu.edu::8c0dd203-f912-4cec-9479-6912ea362e54" providerId="AD" clId="Web-{5FFBF25D-5E41-4D75-B2C8-ABAE27BA57F9}" dt="2023-02-27T22:15:14.186" v="241"/>
          <ac:spMkLst>
            <pc:docMk/>
            <pc:sldMk cId="2352676468" sldId="300"/>
            <ac:spMk id="12" creationId="{CB49665F-0298-4449-8D2D-209989CB9EE3}"/>
          </ac:spMkLst>
        </pc:spChg>
        <pc:grpChg chg="add del">
          <ac:chgData name="Jeffrey Hovey" userId="S::jeffrey.hovey@slu.edu::8c0dd203-f912-4cec-9479-6912ea362e54" providerId="AD" clId="Web-{5FFBF25D-5E41-4D75-B2C8-ABAE27BA57F9}" dt="2023-02-27T22:15:14.186" v="241"/>
          <ac:grpSpMkLst>
            <pc:docMk/>
            <pc:sldMk cId="2352676468" sldId="300"/>
            <ac:grpSpMk id="13" creationId="{EEB6CB95-E653-4C6C-AE51-62FD848E8D5B}"/>
          </ac:grpSpMkLst>
        </pc:grpChg>
        <pc:grpChg chg="add del">
          <ac:chgData name="Jeffrey Hovey" userId="S::jeffrey.hovey@slu.edu::8c0dd203-f912-4cec-9479-6912ea362e54" providerId="AD" clId="Web-{5FFBF25D-5E41-4D75-B2C8-ABAE27BA57F9}" dt="2023-02-27T22:15:14.186" v="241"/>
          <ac:grpSpMkLst>
            <pc:docMk/>
            <pc:sldMk cId="2352676468" sldId="300"/>
            <ac:grpSpMk id="17" creationId="{43F5E015-E085-4624-B431-B42414448684}"/>
          </ac:grpSpMkLst>
        </pc:grpChg>
        <pc:graphicFrameChg chg="add del">
          <ac:chgData name="Jeffrey Hovey" userId="S::jeffrey.hovey@slu.edu::8c0dd203-f912-4cec-9479-6912ea362e54" providerId="AD" clId="Web-{5FFBF25D-5E41-4D75-B2C8-ABAE27BA57F9}" dt="2023-02-27T22:14:56.670" v="239"/>
          <ac:graphicFrameMkLst>
            <pc:docMk/>
            <pc:sldMk cId="2352676468" sldId="300"/>
            <ac:graphicFrameMk id="5" creationId="{4E08DD2E-C122-9ACA-FE68-ABB3C197CFCC}"/>
          </ac:graphicFrameMkLst>
        </pc:graphicFrameChg>
        <pc:graphicFrameChg chg="add del">
          <ac:chgData name="Jeffrey Hovey" userId="S::jeffrey.hovey@slu.edu::8c0dd203-f912-4cec-9479-6912ea362e54" providerId="AD" clId="Web-{5FFBF25D-5E41-4D75-B2C8-ABAE27BA57F9}" dt="2023-02-27T22:15:14.186" v="241"/>
          <ac:graphicFrameMkLst>
            <pc:docMk/>
            <pc:sldMk cId="2352676468" sldId="300"/>
            <ac:graphicFrameMk id="16" creationId="{FFC6F2DA-1CBF-218C-7ECA-A38A8F663D76}"/>
          </ac:graphicFrameMkLst>
        </pc:graphicFrameChg>
        <pc:graphicFrameChg chg="add">
          <ac:chgData name="Jeffrey Hovey" userId="S::jeffrey.hovey@slu.edu::8c0dd203-f912-4cec-9479-6912ea362e54" providerId="AD" clId="Web-{5FFBF25D-5E41-4D75-B2C8-ABAE27BA57F9}" dt="2023-02-27T22:15:14.202" v="242"/>
          <ac:graphicFrameMkLst>
            <pc:docMk/>
            <pc:sldMk cId="2352676468" sldId="300"/>
            <ac:graphicFrameMk id="26" creationId="{88D4F3B6-6291-B5CB-9388-CDF83A25BEFA}"/>
          </ac:graphicFrameMkLst>
        </pc:graphicFrameChg>
      </pc:sldChg>
    </pc:docChg>
  </pc:docChgLst>
  <pc:docChgLst>
    <pc:chgData name="Jeffrey Hovey" userId="S::jeffrey.hovey@slu.edu::8c0dd203-f912-4cec-9479-6912ea362e54" providerId="AD" clId="Web-{349B9F25-C0E2-38FD-B57D-6A9C9553598F}"/>
    <pc:docChg chg="modSld">
      <pc:chgData name="Jeffrey Hovey" userId="S::jeffrey.hovey@slu.edu::8c0dd203-f912-4cec-9479-6912ea362e54" providerId="AD" clId="Web-{349B9F25-C0E2-38FD-B57D-6A9C9553598F}" dt="2023-03-07T23:20:32.922" v="3" actId="1076"/>
      <pc:docMkLst>
        <pc:docMk/>
      </pc:docMkLst>
      <pc:sldChg chg="modSp">
        <pc:chgData name="Jeffrey Hovey" userId="S::jeffrey.hovey@slu.edu::8c0dd203-f912-4cec-9479-6912ea362e54" providerId="AD" clId="Web-{349B9F25-C0E2-38FD-B57D-6A9C9553598F}" dt="2023-03-07T23:20:32.922" v="3" actId="1076"/>
        <pc:sldMkLst>
          <pc:docMk/>
          <pc:sldMk cId="3212708622" sldId="315"/>
        </pc:sldMkLst>
        <pc:spChg chg="mod">
          <ac:chgData name="Jeffrey Hovey" userId="S::jeffrey.hovey@slu.edu::8c0dd203-f912-4cec-9479-6912ea362e54" providerId="AD" clId="Web-{349B9F25-C0E2-38FD-B57D-6A9C9553598F}" dt="2023-03-07T23:20:32.922" v="3" actId="1076"/>
          <ac:spMkLst>
            <pc:docMk/>
            <pc:sldMk cId="3212708622" sldId="315"/>
            <ac:spMk id="11" creationId="{010FB232-4CB4-C34D-A688-C51B6E7CD2CF}"/>
          </ac:spMkLst>
        </pc:spChg>
        <pc:picChg chg="mod">
          <ac:chgData name="Jeffrey Hovey" userId="S::jeffrey.hovey@slu.edu::8c0dd203-f912-4cec-9479-6912ea362e54" providerId="AD" clId="Web-{349B9F25-C0E2-38FD-B57D-6A9C9553598F}" dt="2023-03-07T23:20:32.469" v="2" actId="1076"/>
          <ac:picMkLst>
            <pc:docMk/>
            <pc:sldMk cId="3212708622" sldId="315"/>
            <ac:picMk id="5" creationId="{54FE80A2-965E-4185-A874-E2C5532D472B}"/>
          </ac:picMkLst>
        </pc:picChg>
      </pc:sldChg>
    </pc:docChg>
  </pc:docChgLst>
  <pc:docChgLst>
    <pc:chgData name="Tara Thomason" userId="b0ebdd71-ff95-41e7-b34f-8fc2e6294741" providerId="ADAL" clId="{B0268E41-51CE-4A27-B150-409271EBFD0A}"/>
    <pc:docChg chg="modSld sldOrd modNotesMaster modHandout">
      <pc:chgData name="Tara Thomason" userId="b0ebdd71-ff95-41e7-b34f-8fc2e6294741" providerId="ADAL" clId="{B0268E41-51CE-4A27-B150-409271EBFD0A}" dt="2023-03-09T13:37:40.899" v="2"/>
      <pc:docMkLst>
        <pc:docMk/>
      </pc:docMkLst>
      <pc:sldChg chg="ord">
        <pc:chgData name="Tara Thomason" userId="b0ebdd71-ff95-41e7-b34f-8fc2e6294741" providerId="ADAL" clId="{B0268E41-51CE-4A27-B150-409271EBFD0A}" dt="2023-03-09T13:37:40.899" v="2"/>
        <pc:sldMkLst>
          <pc:docMk/>
          <pc:sldMk cId="3441469227" sldId="2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2248-E0D2-4254-88BC-31E2FF0D4BCF}" type="doc">
      <dgm:prSet loTypeId="urn:microsoft.com/office/officeart/2016/7/layout/ChevronBlock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13A8B-B674-48A4-AB62-DE68EAE664D1}">
      <dgm:prSet/>
      <dgm:spPr/>
      <dgm:t>
        <a:bodyPr/>
        <a:lstStyle/>
        <a:p>
          <a:r>
            <a:rPr lang="en-US"/>
            <a:t>Phase 1</a:t>
          </a:r>
        </a:p>
      </dgm:t>
    </dgm:pt>
    <dgm:pt modelId="{D916376F-FABE-4A58-B99D-6BB88A34AC49}" type="parTrans" cxnId="{7A0DF85F-2238-469E-990F-FC1BBA4EAB80}">
      <dgm:prSet/>
      <dgm:spPr/>
      <dgm:t>
        <a:bodyPr/>
        <a:lstStyle/>
        <a:p>
          <a:endParaRPr lang="en-US"/>
        </a:p>
      </dgm:t>
    </dgm:pt>
    <dgm:pt modelId="{364D3A71-63E2-4F2C-A04C-93CD1C3926CB}" type="sibTrans" cxnId="{7A0DF85F-2238-469E-990F-FC1BBA4EAB80}">
      <dgm:prSet/>
      <dgm:spPr/>
      <dgm:t>
        <a:bodyPr/>
        <a:lstStyle/>
        <a:p>
          <a:endParaRPr lang="en-US"/>
        </a:p>
      </dgm:t>
    </dgm:pt>
    <dgm:pt modelId="{36E8E13A-13C1-4F74-8CB9-A5494D902ED6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May - July</a:t>
          </a:r>
        </a:p>
      </dgm:t>
    </dgm:pt>
    <dgm:pt modelId="{4FD70EF6-AD81-4617-85E6-B936F038F8F1}" type="parTrans" cxnId="{74E55138-9D02-49BA-B695-EC088AFC929D}">
      <dgm:prSet/>
      <dgm:spPr/>
      <dgm:t>
        <a:bodyPr/>
        <a:lstStyle/>
        <a:p>
          <a:endParaRPr lang="en-US"/>
        </a:p>
      </dgm:t>
    </dgm:pt>
    <dgm:pt modelId="{36C733CA-AC90-4C22-B9C2-5C200ED97A7A}" type="sibTrans" cxnId="{74E55138-9D02-49BA-B695-EC088AFC929D}">
      <dgm:prSet/>
      <dgm:spPr/>
      <dgm:t>
        <a:bodyPr/>
        <a:lstStyle/>
        <a:p>
          <a:endParaRPr lang="en-US"/>
        </a:p>
      </dgm:t>
    </dgm:pt>
    <dgm:pt modelId="{7ED67D65-BBCF-428F-93C0-E4F48D542326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Wool Center as test Pilot – early May</a:t>
          </a:r>
        </a:p>
      </dgm:t>
    </dgm:pt>
    <dgm:pt modelId="{0FE39A47-388D-47E5-B884-E7B9943EDB51}" type="parTrans" cxnId="{50A99101-980B-4940-A1AF-E207FB292A8A}">
      <dgm:prSet/>
      <dgm:spPr/>
      <dgm:t>
        <a:bodyPr/>
        <a:lstStyle/>
        <a:p>
          <a:endParaRPr lang="en-US"/>
        </a:p>
      </dgm:t>
    </dgm:pt>
    <dgm:pt modelId="{235DB83A-ECD1-421D-8B11-541E9625D03D}" type="sibTrans" cxnId="{50A99101-980B-4940-A1AF-E207FB292A8A}">
      <dgm:prSet/>
      <dgm:spPr/>
      <dgm:t>
        <a:bodyPr/>
        <a:lstStyle/>
        <a:p>
          <a:endParaRPr lang="en-US"/>
        </a:p>
      </dgm:t>
    </dgm:pt>
    <dgm:pt modelId="{28ADF808-41D0-4505-8E18-7C7C4241C734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North Campus Schools and College areas – late May thru late July</a:t>
          </a:r>
        </a:p>
      </dgm:t>
    </dgm:pt>
    <dgm:pt modelId="{E88B750A-8EFB-4AA4-8CC6-C11C0CE00639}" type="parTrans" cxnId="{CA45C821-CC17-465D-A982-201C59501CB0}">
      <dgm:prSet/>
      <dgm:spPr/>
      <dgm:t>
        <a:bodyPr/>
        <a:lstStyle/>
        <a:p>
          <a:endParaRPr lang="en-US"/>
        </a:p>
      </dgm:t>
    </dgm:pt>
    <dgm:pt modelId="{EC97C3FB-4B04-48DA-ADE8-8BBBA3CE68A3}" type="sibTrans" cxnId="{CA45C821-CC17-465D-A982-201C59501CB0}">
      <dgm:prSet/>
      <dgm:spPr/>
      <dgm:t>
        <a:bodyPr/>
        <a:lstStyle/>
        <a:p>
          <a:endParaRPr lang="en-US"/>
        </a:p>
      </dgm:t>
    </dgm:pt>
    <dgm:pt modelId="{6CB46502-DA68-4320-9880-0C95540EB91C}">
      <dgm:prSet/>
      <dgm:spPr/>
      <dgm:t>
        <a:bodyPr/>
        <a:lstStyle/>
        <a:p>
          <a:r>
            <a:rPr lang="en-US"/>
            <a:t>Phase 2</a:t>
          </a:r>
        </a:p>
      </dgm:t>
    </dgm:pt>
    <dgm:pt modelId="{56B4C310-0358-4118-BE5B-C95AF04FA427}" type="parTrans" cxnId="{4E8DAD4F-E608-4EF5-B82C-626FA8A84C68}">
      <dgm:prSet/>
      <dgm:spPr/>
      <dgm:t>
        <a:bodyPr/>
        <a:lstStyle/>
        <a:p>
          <a:endParaRPr lang="en-US"/>
        </a:p>
      </dgm:t>
    </dgm:pt>
    <dgm:pt modelId="{4530FD65-08BD-4693-BF2F-084DE1375806}" type="sibTrans" cxnId="{4E8DAD4F-E608-4EF5-B82C-626FA8A84C68}">
      <dgm:prSet/>
      <dgm:spPr/>
      <dgm:t>
        <a:bodyPr/>
        <a:lstStyle/>
        <a:p>
          <a:endParaRPr lang="en-US"/>
        </a:p>
      </dgm:t>
    </dgm:pt>
    <dgm:pt modelId="{6CD9B4EC-25EA-42B5-B1C9-0597D61F30D1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August -Oct</a:t>
          </a:r>
        </a:p>
      </dgm:t>
    </dgm:pt>
    <dgm:pt modelId="{0AE4E64E-1386-489D-95E4-D2317395345B}" type="parTrans" cxnId="{05C16455-0140-466E-A1CA-030EA5634632}">
      <dgm:prSet/>
      <dgm:spPr/>
      <dgm:t>
        <a:bodyPr/>
        <a:lstStyle/>
        <a:p>
          <a:endParaRPr lang="en-US"/>
        </a:p>
      </dgm:t>
    </dgm:pt>
    <dgm:pt modelId="{49A6AA9F-5A01-4CEF-9D1C-9159448688B8}" type="sibTrans" cxnId="{05C16455-0140-466E-A1CA-030EA5634632}">
      <dgm:prSet/>
      <dgm:spPr/>
      <dgm:t>
        <a:bodyPr/>
        <a:lstStyle/>
        <a:p>
          <a:endParaRPr lang="en-US"/>
        </a:p>
      </dgm:t>
    </dgm:pt>
    <dgm:pt modelId="{85B3CBE2-0D2E-430E-980D-5554DDD83606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School of Medicine and Research</a:t>
          </a:r>
        </a:p>
      </dgm:t>
    </dgm:pt>
    <dgm:pt modelId="{B4395F03-4587-429B-81B7-4ED62189400A}" type="parTrans" cxnId="{720D479B-136A-49BD-B95E-020DE638D466}">
      <dgm:prSet/>
      <dgm:spPr/>
      <dgm:t>
        <a:bodyPr/>
        <a:lstStyle/>
        <a:p>
          <a:endParaRPr lang="en-US"/>
        </a:p>
      </dgm:t>
    </dgm:pt>
    <dgm:pt modelId="{3CEB7148-4DE3-4A44-8FCC-0E6775AD52B6}" type="sibTrans" cxnId="{720D479B-136A-49BD-B95E-020DE638D466}">
      <dgm:prSet/>
      <dgm:spPr/>
      <dgm:t>
        <a:bodyPr/>
        <a:lstStyle/>
        <a:p>
          <a:endParaRPr lang="en-US"/>
        </a:p>
      </dgm:t>
    </dgm:pt>
    <dgm:pt modelId="{C2B0A5AF-841B-49C4-A3D1-E81AC5D2BE33}">
      <dgm:prSet/>
      <dgm:spPr/>
      <dgm:t>
        <a:bodyPr/>
        <a:lstStyle/>
        <a:p>
          <a:r>
            <a:rPr lang="en-US"/>
            <a:t>Phase 3</a:t>
          </a:r>
        </a:p>
      </dgm:t>
    </dgm:pt>
    <dgm:pt modelId="{5267C84F-F2C0-4ADA-84A9-817CADAC003F}" type="parTrans" cxnId="{B68A2058-5B41-4539-9FF7-4EA344B2DC4A}">
      <dgm:prSet/>
      <dgm:spPr/>
      <dgm:t>
        <a:bodyPr/>
        <a:lstStyle/>
        <a:p>
          <a:endParaRPr lang="en-US"/>
        </a:p>
      </dgm:t>
    </dgm:pt>
    <dgm:pt modelId="{BA83D000-74DD-4224-97DB-F534E1B2F014}" type="sibTrans" cxnId="{B68A2058-5B41-4539-9FF7-4EA344B2DC4A}">
      <dgm:prSet/>
      <dgm:spPr/>
      <dgm:t>
        <a:bodyPr/>
        <a:lstStyle/>
        <a:p>
          <a:endParaRPr lang="en-US"/>
        </a:p>
      </dgm:t>
    </dgm:pt>
    <dgm:pt modelId="{FC1B294E-DDC1-4104-8EF4-1AD92A3415C8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Nov– Dec</a:t>
          </a:r>
        </a:p>
      </dgm:t>
    </dgm:pt>
    <dgm:pt modelId="{520DD9FB-F1F4-4D36-A7C6-38054F9D4CD9}" type="parTrans" cxnId="{A8E5E171-C4AC-4163-8218-999014F6B0C5}">
      <dgm:prSet/>
      <dgm:spPr/>
      <dgm:t>
        <a:bodyPr/>
        <a:lstStyle/>
        <a:p>
          <a:endParaRPr lang="en-US"/>
        </a:p>
      </dgm:t>
    </dgm:pt>
    <dgm:pt modelId="{B76AC527-77A6-40ED-A7AC-46E4C57FA200}" type="sibTrans" cxnId="{A8E5E171-C4AC-4163-8218-999014F6B0C5}">
      <dgm:prSet/>
      <dgm:spPr/>
      <dgm:t>
        <a:bodyPr/>
        <a:lstStyle/>
        <a:p>
          <a:endParaRPr lang="en-US"/>
        </a:p>
      </dgm:t>
    </dgm:pt>
    <dgm:pt modelId="{E88A8440-C34C-4378-BBD2-651D55767C37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Remaining Admin Areas</a:t>
          </a:r>
        </a:p>
      </dgm:t>
    </dgm:pt>
    <dgm:pt modelId="{88346DFA-C6DF-4696-9BFD-573C6E0DD153}" type="parTrans" cxnId="{CBD31049-DC9C-4738-AC1A-DE22A4835941}">
      <dgm:prSet/>
      <dgm:spPr/>
      <dgm:t>
        <a:bodyPr/>
        <a:lstStyle/>
        <a:p>
          <a:endParaRPr lang="en-US"/>
        </a:p>
      </dgm:t>
    </dgm:pt>
    <dgm:pt modelId="{40F74EC2-46B7-4E2A-9A39-C2D325EBA7F8}" type="sibTrans" cxnId="{CBD31049-DC9C-4738-AC1A-DE22A4835941}">
      <dgm:prSet/>
      <dgm:spPr/>
      <dgm:t>
        <a:bodyPr/>
        <a:lstStyle/>
        <a:p>
          <a:endParaRPr lang="en-US"/>
        </a:p>
      </dgm:t>
    </dgm:pt>
    <dgm:pt modelId="{1F3D600E-6636-4BEF-B4A2-524C9175A363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Law School</a:t>
          </a:r>
        </a:p>
      </dgm:t>
    </dgm:pt>
    <dgm:pt modelId="{D1220298-EB83-45BE-9906-17DED79C0EA8}" type="parTrans" cxnId="{AB0D7173-4518-4F46-9A8D-9521C4F5300B}">
      <dgm:prSet/>
      <dgm:spPr/>
      <dgm:t>
        <a:bodyPr/>
        <a:lstStyle/>
        <a:p>
          <a:endParaRPr lang="en-US"/>
        </a:p>
      </dgm:t>
    </dgm:pt>
    <dgm:pt modelId="{4FCDEC4F-D2AC-40FA-BF98-B57332B0FD57}" type="sibTrans" cxnId="{AB0D7173-4518-4F46-9A8D-9521C4F5300B}">
      <dgm:prSet/>
      <dgm:spPr/>
      <dgm:t>
        <a:bodyPr/>
        <a:lstStyle/>
        <a:p>
          <a:endParaRPr lang="en-US"/>
        </a:p>
      </dgm:t>
    </dgm:pt>
    <dgm:pt modelId="{887152AF-7C9F-431F-9673-B332092D2F6F}" type="pres">
      <dgm:prSet presAssocID="{1EAF2248-E0D2-4254-88BC-31E2FF0D4BCF}" presName="Name0" presStyleCnt="0">
        <dgm:presLayoutVars>
          <dgm:dir/>
          <dgm:animLvl val="lvl"/>
          <dgm:resizeHandles val="exact"/>
        </dgm:presLayoutVars>
      </dgm:prSet>
      <dgm:spPr/>
    </dgm:pt>
    <dgm:pt modelId="{9FA05304-8D93-4339-A305-C7FC49304762}" type="pres">
      <dgm:prSet presAssocID="{3A313A8B-B674-48A4-AB62-DE68EAE664D1}" presName="composite" presStyleCnt="0"/>
      <dgm:spPr/>
    </dgm:pt>
    <dgm:pt modelId="{8D3E0B92-D645-4F4E-A555-6EC9143B4434}" type="pres">
      <dgm:prSet presAssocID="{3A313A8B-B674-48A4-AB62-DE68EAE664D1}" presName="parTx" presStyleLbl="alignNode1" presStyleIdx="0" presStyleCnt="3">
        <dgm:presLayoutVars>
          <dgm:chMax val="0"/>
          <dgm:chPref val="0"/>
        </dgm:presLayoutVars>
      </dgm:prSet>
      <dgm:spPr/>
    </dgm:pt>
    <dgm:pt modelId="{1CBBCB9B-1650-4664-B89D-EEEBE8139863}" type="pres">
      <dgm:prSet presAssocID="{3A313A8B-B674-48A4-AB62-DE68EAE664D1}" presName="desTx" presStyleLbl="alignAccFollowNode1" presStyleIdx="0" presStyleCnt="3">
        <dgm:presLayoutVars/>
      </dgm:prSet>
      <dgm:spPr/>
    </dgm:pt>
    <dgm:pt modelId="{01B1AAB6-C8A5-4E5B-AD28-D863FD7793C5}" type="pres">
      <dgm:prSet presAssocID="{364D3A71-63E2-4F2C-A04C-93CD1C3926CB}" presName="space" presStyleCnt="0"/>
      <dgm:spPr/>
    </dgm:pt>
    <dgm:pt modelId="{3DAE3D03-B1D6-4079-A6C8-E67AD25E6301}" type="pres">
      <dgm:prSet presAssocID="{6CB46502-DA68-4320-9880-0C95540EB91C}" presName="composite" presStyleCnt="0"/>
      <dgm:spPr/>
    </dgm:pt>
    <dgm:pt modelId="{8A7C4D5A-67C2-4AA2-A9D3-C977AF0AED41}" type="pres">
      <dgm:prSet presAssocID="{6CB46502-DA68-4320-9880-0C95540EB91C}" presName="parTx" presStyleLbl="alignNode1" presStyleIdx="1" presStyleCnt="3">
        <dgm:presLayoutVars>
          <dgm:chMax val="0"/>
          <dgm:chPref val="0"/>
        </dgm:presLayoutVars>
      </dgm:prSet>
      <dgm:spPr/>
    </dgm:pt>
    <dgm:pt modelId="{79560C2B-9F4F-4572-8C99-E330B2AC8A8C}" type="pres">
      <dgm:prSet presAssocID="{6CB46502-DA68-4320-9880-0C95540EB91C}" presName="desTx" presStyleLbl="alignAccFollowNode1" presStyleIdx="1" presStyleCnt="3">
        <dgm:presLayoutVars/>
      </dgm:prSet>
      <dgm:spPr/>
    </dgm:pt>
    <dgm:pt modelId="{676CE497-3462-431E-8A55-6FFCAE6079F9}" type="pres">
      <dgm:prSet presAssocID="{4530FD65-08BD-4693-BF2F-084DE1375806}" presName="space" presStyleCnt="0"/>
      <dgm:spPr/>
    </dgm:pt>
    <dgm:pt modelId="{CE65645B-62D2-4C06-87D7-BEE32481004F}" type="pres">
      <dgm:prSet presAssocID="{C2B0A5AF-841B-49C4-A3D1-E81AC5D2BE33}" presName="composite" presStyleCnt="0"/>
      <dgm:spPr/>
    </dgm:pt>
    <dgm:pt modelId="{93D3DDEE-42DE-4732-840A-3CD1BF3FE013}" type="pres">
      <dgm:prSet presAssocID="{C2B0A5AF-841B-49C4-A3D1-E81AC5D2BE33}" presName="parTx" presStyleLbl="alignNode1" presStyleIdx="2" presStyleCnt="3">
        <dgm:presLayoutVars>
          <dgm:chMax val="0"/>
          <dgm:chPref val="0"/>
        </dgm:presLayoutVars>
      </dgm:prSet>
      <dgm:spPr/>
    </dgm:pt>
    <dgm:pt modelId="{50E29DE5-4C1A-43E5-9D3E-CC14F397F512}" type="pres">
      <dgm:prSet presAssocID="{C2B0A5AF-841B-49C4-A3D1-E81AC5D2BE33}" presName="desTx" presStyleLbl="alignAccFollowNode1" presStyleIdx="2" presStyleCnt="3">
        <dgm:presLayoutVars/>
      </dgm:prSet>
      <dgm:spPr/>
    </dgm:pt>
  </dgm:ptLst>
  <dgm:cxnLst>
    <dgm:cxn modelId="{50A99101-980B-4940-A1AF-E207FB292A8A}" srcId="{36E8E13A-13C1-4F74-8CB9-A5494D902ED6}" destId="{7ED67D65-BBCF-428F-93C0-E4F48D542326}" srcOrd="0" destOrd="0" parTransId="{0FE39A47-388D-47E5-B884-E7B9943EDB51}" sibTransId="{235DB83A-ECD1-421D-8B11-541E9625D03D}"/>
    <dgm:cxn modelId="{6A4D8C08-D074-46C5-BFCC-C016702E02B7}" type="presOf" srcId="{85B3CBE2-0D2E-430E-980D-5554DDD83606}" destId="{79560C2B-9F4F-4572-8C99-E330B2AC8A8C}" srcOrd="0" destOrd="1" presId="urn:microsoft.com/office/officeart/2016/7/layout/ChevronBlockProcess"/>
    <dgm:cxn modelId="{BBA91609-2EC7-4E6A-B8A8-5F0AB3BC6B46}" type="presOf" srcId="{C2B0A5AF-841B-49C4-A3D1-E81AC5D2BE33}" destId="{93D3DDEE-42DE-4732-840A-3CD1BF3FE013}" srcOrd="0" destOrd="0" presId="urn:microsoft.com/office/officeart/2016/7/layout/ChevronBlockProcess"/>
    <dgm:cxn modelId="{CA45C821-CC17-465D-A982-201C59501CB0}" srcId="{36E8E13A-13C1-4F74-8CB9-A5494D902ED6}" destId="{28ADF808-41D0-4505-8E18-7C7C4241C734}" srcOrd="1" destOrd="0" parTransId="{E88B750A-8EFB-4AA4-8CC6-C11C0CE00639}" sibTransId="{EC97C3FB-4B04-48DA-ADE8-8BBBA3CE68A3}"/>
    <dgm:cxn modelId="{74E55138-9D02-49BA-B695-EC088AFC929D}" srcId="{3A313A8B-B674-48A4-AB62-DE68EAE664D1}" destId="{36E8E13A-13C1-4F74-8CB9-A5494D902ED6}" srcOrd="0" destOrd="0" parTransId="{4FD70EF6-AD81-4617-85E6-B936F038F8F1}" sibTransId="{36C733CA-AC90-4C22-B9C2-5C200ED97A7A}"/>
    <dgm:cxn modelId="{7A0DF85F-2238-469E-990F-FC1BBA4EAB80}" srcId="{1EAF2248-E0D2-4254-88BC-31E2FF0D4BCF}" destId="{3A313A8B-B674-48A4-AB62-DE68EAE664D1}" srcOrd="0" destOrd="0" parTransId="{D916376F-FABE-4A58-B99D-6BB88A34AC49}" sibTransId="{364D3A71-63E2-4F2C-A04C-93CD1C3926CB}"/>
    <dgm:cxn modelId="{8153F242-312B-4CC3-ADCB-55BB5A262A57}" type="presOf" srcId="{6CD9B4EC-25EA-42B5-B1C9-0597D61F30D1}" destId="{79560C2B-9F4F-4572-8C99-E330B2AC8A8C}" srcOrd="0" destOrd="0" presId="urn:microsoft.com/office/officeart/2016/7/layout/ChevronBlockProcess"/>
    <dgm:cxn modelId="{9B6ED544-57E2-496C-A036-5917EE10BE22}" type="presOf" srcId="{3A313A8B-B674-48A4-AB62-DE68EAE664D1}" destId="{8D3E0B92-D645-4F4E-A555-6EC9143B4434}" srcOrd="0" destOrd="0" presId="urn:microsoft.com/office/officeart/2016/7/layout/ChevronBlockProcess"/>
    <dgm:cxn modelId="{CBD31049-DC9C-4738-AC1A-DE22A4835941}" srcId="{FC1B294E-DDC1-4104-8EF4-1AD92A3415C8}" destId="{E88A8440-C34C-4378-BBD2-651D55767C37}" srcOrd="0" destOrd="0" parTransId="{88346DFA-C6DF-4696-9BFD-573C6E0DD153}" sibTransId="{40F74EC2-46B7-4E2A-9A39-C2D325EBA7F8}"/>
    <dgm:cxn modelId="{5377E869-41B4-4A55-9570-CC221D3339EB}" type="presOf" srcId="{6CB46502-DA68-4320-9880-0C95540EB91C}" destId="{8A7C4D5A-67C2-4AA2-A9D3-C977AF0AED41}" srcOrd="0" destOrd="0" presId="urn:microsoft.com/office/officeart/2016/7/layout/ChevronBlockProcess"/>
    <dgm:cxn modelId="{7FBA636B-6D49-4BA8-BA1F-775ED1EDCB8F}" type="presOf" srcId="{1F3D600E-6636-4BEF-B4A2-524C9175A363}" destId="{50E29DE5-4C1A-43E5-9D3E-CC14F397F512}" srcOrd="0" destOrd="2" presId="urn:microsoft.com/office/officeart/2016/7/layout/ChevronBlockProcess"/>
    <dgm:cxn modelId="{4E8DAD4F-E608-4EF5-B82C-626FA8A84C68}" srcId="{1EAF2248-E0D2-4254-88BC-31E2FF0D4BCF}" destId="{6CB46502-DA68-4320-9880-0C95540EB91C}" srcOrd="1" destOrd="0" parTransId="{56B4C310-0358-4118-BE5B-C95AF04FA427}" sibTransId="{4530FD65-08BD-4693-BF2F-084DE1375806}"/>
    <dgm:cxn modelId="{982C6F50-A90B-4858-AC3C-92F312A638CD}" type="presOf" srcId="{28ADF808-41D0-4505-8E18-7C7C4241C734}" destId="{1CBBCB9B-1650-4664-B89D-EEEBE8139863}" srcOrd="0" destOrd="2" presId="urn:microsoft.com/office/officeart/2016/7/layout/ChevronBlockProcess"/>
    <dgm:cxn modelId="{A8E5E171-C4AC-4163-8218-999014F6B0C5}" srcId="{C2B0A5AF-841B-49C4-A3D1-E81AC5D2BE33}" destId="{FC1B294E-DDC1-4104-8EF4-1AD92A3415C8}" srcOrd="0" destOrd="0" parTransId="{520DD9FB-F1F4-4D36-A7C6-38054F9D4CD9}" sibTransId="{B76AC527-77A6-40ED-A7AC-46E4C57FA200}"/>
    <dgm:cxn modelId="{8B263753-6AB8-4F08-9317-1A2E4CAFC5F6}" type="presOf" srcId="{36E8E13A-13C1-4F74-8CB9-A5494D902ED6}" destId="{1CBBCB9B-1650-4664-B89D-EEEBE8139863}" srcOrd="0" destOrd="0" presId="urn:microsoft.com/office/officeart/2016/7/layout/ChevronBlockProcess"/>
    <dgm:cxn modelId="{AB0D7173-4518-4F46-9A8D-9521C4F5300B}" srcId="{FC1B294E-DDC1-4104-8EF4-1AD92A3415C8}" destId="{1F3D600E-6636-4BEF-B4A2-524C9175A363}" srcOrd="1" destOrd="0" parTransId="{D1220298-EB83-45BE-9906-17DED79C0EA8}" sibTransId="{4FCDEC4F-D2AC-40FA-BF98-B57332B0FD57}"/>
    <dgm:cxn modelId="{05C16455-0140-466E-A1CA-030EA5634632}" srcId="{6CB46502-DA68-4320-9880-0C95540EB91C}" destId="{6CD9B4EC-25EA-42B5-B1C9-0597D61F30D1}" srcOrd="0" destOrd="0" parTransId="{0AE4E64E-1386-489D-95E4-D2317395345B}" sibTransId="{49A6AA9F-5A01-4CEF-9D1C-9159448688B8}"/>
    <dgm:cxn modelId="{B68A2058-5B41-4539-9FF7-4EA344B2DC4A}" srcId="{1EAF2248-E0D2-4254-88BC-31E2FF0D4BCF}" destId="{C2B0A5AF-841B-49C4-A3D1-E81AC5D2BE33}" srcOrd="2" destOrd="0" parTransId="{5267C84F-F2C0-4ADA-84A9-817CADAC003F}" sibTransId="{BA83D000-74DD-4224-97DB-F534E1B2F014}"/>
    <dgm:cxn modelId="{89A1E98F-1AF7-4B45-99F8-8779598EE970}" type="presOf" srcId="{E88A8440-C34C-4378-BBD2-651D55767C37}" destId="{50E29DE5-4C1A-43E5-9D3E-CC14F397F512}" srcOrd="0" destOrd="1" presId="urn:microsoft.com/office/officeart/2016/7/layout/ChevronBlockProcess"/>
    <dgm:cxn modelId="{720D479B-136A-49BD-B95E-020DE638D466}" srcId="{6CD9B4EC-25EA-42B5-B1C9-0597D61F30D1}" destId="{85B3CBE2-0D2E-430E-980D-5554DDD83606}" srcOrd="0" destOrd="0" parTransId="{B4395F03-4587-429B-81B7-4ED62189400A}" sibTransId="{3CEB7148-4DE3-4A44-8FCC-0E6775AD52B6}"/>
    <dgm:cxn modelId="{84A15EA2-4362-4E1B-9250-F8FE7CA8AC72}" type="presOf" srcId="{1EAF2248-E0D2-4254-88BC-31E2FF0D4BCF}" destId="{887152AF-7C9F-431F-9673-B332092D2F6F}" srcOrd="0" destOrd="0" presId="urn:microsoft.com/office/officeart/2016/7/layout/ChevronBlockProcess"/>
    <dgm:cxn modelId="{DFB75CC7-765B-43F0-8EDC-73D191A7017C}" type="presOf" srcId="{7ED67D65-BBCF-428F-93C0-E4F48D542326}" destId="{1CBBCB9B-1650-4664-B89D-EEEBE8139863}" srcOrd="0" destOrd="1" presId="urn:microsoft.com/office/officeart/2016/7/layout/ChevronBlockProcess"/>
    <dgm:cxn modelId="{1CEB4AFE-23B3-49E9-8C61-05D30F54A092}" type="presOf" srcId="{FC1B294E-DDC1-4104-8EF4-1AD92A3415C8}" destId="{50E29DE5-4C1A-43E5-9D3E-CC14F397F512}" srcOrd="0" destOrd="0" presId="urn:microsoft.com/office/officeart/2016/7/layout/ChevronBlockProcess"/>
    <dgm:cxn modelId="{07647951-B541-4D6D-8A64-0C4656B5655F}" type="presParOf" srcId="{887152AF-7C9F-431F-9673-B332092D2F6F}" destId="{9FA05304-8D93-4339-A305-C7FC49304762}" srcOrd="0" destOrd="0" presId="urn:microsoft.com/office/officeart/2016/7/layout/ChevronBlockProcess"/>
    <dgm:cxn modelId="{73FB1281-6890-469A-8A23-487D7BF6AB7A}" type="presParOf" srcId="{9FA05304-8D93-4339-A305-C7FC49304762}" destId="{8D3E0B92-D645-4F4E-A555-6EC9143B4434}" srcOrd="0" destOrd="0" presId="urn:microsoft.com/office/officeart/2016/7/layout/ChevronBlockProcess"/>
    <dgm:cxn modelId="{59530369-E0C9-4F17-80A6-A76CB089AD53}" type="presParOf" srcId="{9FA05304-8D93-4339-A305-C7FC49304762}" destId="{1CBBCB9B-1650-4664-B89D-EEEBE8139863}" srcOrd="1" destOrd="0" presId="urn:microsoft.com/office/officeart/2016/7/layout/ChevronBlockProcess"/>
    <dgm:cxn modelId="{0472220B-1000-45DD-A33A-B6670E5AC02C}" type="presParOf" srcId="{887152AF-7C9F-431F-9673-B332092D2F6F}" destId="{01B1AAB6-C8A5-4E5B-AD28-D863FD7793C5}" srcOrd="1" destOrd="0" presId="urn:microsoft.com/office/officeart/2016/7/layout/ChevronBlockProcess"/>
    <dgm:cxn modelId="{BE0745AD-DC82-4DEB-8239-AF4C3AC53C22}" type="presParOf" srcId="{887152AF-7C9F-431F-9673-B332092D2F6F}" destId="{3DAE3D03-B1D6-4079-A6C8-E67AD25E6301}" srcOrd="2" destOrd="0" presId="urn:microsoft.com/office/officeart/2016/7/layout/ChevronBlockProcess"/>
    <dgm:cxn modelId="{2B83663C-97DF-4B72-9EA4-14A1D975F438}" type="presParOf" srcId="{3DAE3D03-B1D6-4079-A6C8-E67AD25E6301}" destId="{8A7C4D5A-67C2-4AA2-A9D3-C977AF0AED41}" srcOrd="0" destOrd="0" presId="urn:microsoft.com/office/officeart/2016/7/layout/ChevronBlockProcess"/>
    <dgm:cxn modelId="{F3CC60B0-7E10-4480-AFBC-984117832954}" type="presParOf" srcId="{3DAE3D03-B1D6-4079-A6C8-E67AD25E6301}" destId="{79560C2B-9F4F-4572-8C99-E330B2AC8A8C}" srcOrd="1" destOrd="0" presId="urn:microsoft.com/office/officeart/2016/7/layout/ChevronBlockProcess"/>
    <dgm:cxn modelId="{D7EB5803-0908-46F8-A56D-9E8E12659D01}" type="presParOf" srcId="{887152AF-7C9F-431F-9673-B332092D2F6F}" destId="{676CE497-3462-431E-8A55-6FFCAE6079F9}" srcOrd="3" destOrd="0" presId="urn:microsoft.com/office/officeart/2016/7/layout/ChevronBlockProcess"/>
    <dgm:cxn modelId="{3D451251-1245-49DF-B451-41D695186E66}" type="presParOf" srcId="{887152AF-7C9F-431F-9673-B332092D2F6F}" destId="{CE65645B-62D2-4C06-87D7-BEE32481004F}" srcOrd="4" destOrd="0" presId="urn:microsoft.com/office/officeart/2016/7/layout/ChevronBlockProcess"/>
    <dgm:cxn modelId="{1E2CF26F-7545-4B26-B934-80661B30FBEE}" type="presParOf" srcId="{CE65645B-62D2-4C06-87D7-BEE32481004F}" destId="{93D3DDEE-42DE-4732-840A-3CD1BF3FE013}" srcOrd="0" destOrd="0" presId="urn:microsoft.com/office/officeart/2016/7/layout/ChevronBlockProcess"/>
    <dgm:cxn modelId="{4B672BF3-3FE9-4360-ADBD-45B5D8B5D7CA}" type="presParOf" srcId="{CE65645B-62D2-4C06-87D7-BEE32481004F}" destId="{50E29DE5-4C1A-43E5-9D3E-CC14F397F51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E0B92-D645-4F4E-A555-6EC9143B4434}">
      <dsp:nvSpPr>
        <dsp:cNvPr id="0" name=""/>
        <dsp:cNvSpPr/>
      </dsp:nvSpPr>
      <dsp:spPr>
        <a:xfrm>
          <a:off x="8937" y="481409"/>
          <a:ext cx="3537202" cy="10611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024" tIns="131024" rIns="131024" bIns="1310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1</a:t>
          </a:r>
        </a:p>
      </dsp:txBody>
      <dsp:txXfrm>
        <a:off x="327285" y="481409"/>
        <a:ext cx="2900506" cy="1061160"/>
      </dsp:txXfrm>
    </dsp:sp>
    <dsp:sp modelId="{1CBBCB9B-1650-4664-B89D-EEEBE8139863}">
      <dsp:nvSpPr>
        <dsp:cNvPr id="0" name=""/>
        <dsp:cNvSpPr/>
      </dsp:nvSpPr>
      <dsp:spPr>
        <a:xfrm>
          <a:off x="8937" y="1542570"/>
          <a:ext cx="3218854" cy="2887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361" tIns="254361" rIns="254361" bIns="508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3DA5"/>
              </a:solidFill>
            </a:rPr>
            <a:t>May - July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Wool Center as test Pilot – early May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North Campus Schools and College areas – late May thru late July</a:t>
          </a:r>
        </a:p>
      </dsp:txBody>
      <dsp:txXfrm>
        <a:off x="8937" y="1542570"/>
        <a:ext cx="3218854" cy="2887744"/>
      </dsp:txXfrm>
    </dsp:sp>
    <dsp:sp modelId="{8A7C4D5A-67C2-4AA2-A9D3-C977AF0AED41}">
      <dsp:nvSpPr>
        <dsp:cNvPr id="0" name=""/>
        <dsp:cNvSpPr/>
      </dsp:nvSpPr>
      <dsp:spPr>
        <a:xfrm>
          <a:off x="3493570" y="481409"/>
          <a:ext cx="3537202" cy="10611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024" tIns="131024" rIns="131024" bIns="1310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2</a:t>
          </a:r>
        </a:p>
      </dsp:txBody>
      <dsp:txXfrm>
        <a:off x="3811918" y="481409"/>
        <a:ext cx="2900506" cy="1061160"/>
      </dsp:txXfrm>
    </dsp:sp>
    <dsp:sp modelId="{79560C2B-9F4F-4572-8C99-E330B2AC8A8C}">
      <dsp:nvSpPr>
        <dsp:cNvPr id="0" name=""/>
        <dsp:cNvSpPr/>
      </dsp:nvSpPr>
      <dsp:spPr>
        <a:xfrm>
          <a:off x="3493570" y="1542570"/>
          <a:ext cx="3218854" cy="2887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361" tIns="254361" rIns="254361" bIns="508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3DA5"/>
              </a:solidFill>
            </a:rPr>
            <a:t>August -Oct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School of Medicine and Research</a:t>
          </a:r>
        </a:p>
      </dsp:txBody>
      <dsp:txXfrm>
        <a:off x="3493570" y="1542570"/>
        <a:ext cx="3218854" cy="2887744"/>
      </dsp:txXfrm>
    </dsp:sp>
    <dsp:sp modelId="{93D3DDEE-42DE-4732-840A-3CD1BF3FE013}">
      <dsp:nvSpPr>
        <dsp:cNvPr id="0" name=""/>
        <dsp:cNvSpPr/>
      </dsp:nvSpPr>
      <dsp:spPr>
        <a:xfrm>
          <a:off x="6978203" y="481409"/>
          <a:ext cx="3537202" cy="10611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024" tIns="131024" rIns="131024" bIns="1310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3</a:t>
          </a:r>
        </a:p>
      </dsp:txBody>
      <dsp:txXfrm>
        <a:off x="7296551" y="481409"/>
        <a:ext cx="2900506" cy="1061160"/>
      </dsp:txXfrm>
    </dsp:sp>
    <dsp:sp modelId="{50E29DE5-4C1A-43E5-9D3E-CC14F397F512}">
      <dsp:nvSpPr>
        <dsp:cNvPr id="0" name=""/>
        <dsp:cNvSpPr/>
      </dsp:nvSpPr>
      <dsp:spPr>
        <a:xfrm>
          <a:off x="6978203" y="1542570"/>
          <a:ext cx="3218854" cy="2887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361" tIns="254361" rIns="254361" bIns="508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3DA5"/>
              </a:solidFill>
            </a:rPr>
            <a:t>Nov– Dec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Remaining Admin Areas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Law School</a:t>
          </a:r>
        </a:p>
      </dsp:txBody>
      <dsp:txXfrm>
        <a:off x="6978203" y="1542570"/>
        <a:ext cx="3218854" cy="2887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0:33.357"/>
    </inkml:context>
    <inkml:brush xml:id="br0">
      <inkml:brushProperty name="width" value="0.3" units="cm"/>
      <inkml:brushProperty name="height" value="0.6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456 74,'-99'-2,"0"-5,-153-30,247 35,11 0,28 0,48 1,388 2,-562-12,55 5,1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2.492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1,'5'0,"5"0,7 0,3 0,8 0,4 0,1 0,7 0,12 0,5 0,1 4,5 2,1-1,-7 4,-4 1,-10-3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0:47.26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525 0,'-6'4,"-1"-1,0 0,0 0,0-1,0 0,0 0,0-1,-1 1,1-2,0 1,-15-1,4 0,-114 2,92-3,-1 1,1 2,-79 15,86-3,33-14,0 0,0 0,-1 0,1 1,0-1,0 0,0 0,0 0,-1 0,1 1,0-1,0 0,0 0,0 1,0-1,-1 0,1 0,0 1,0-1,0 0,0 0,0 1,0-1,0 0,0 0,0 1,0-1,0 0,0 0,0 1,0-1,1 0,-1 0,0 1,0-1,0 1,19 7,75 11,50 12,-137-28,14 4,0-1,1 0,0-2,-1 0,1-2,35 1,-57-3,1 0,-1 0,1 0,-1 0,1 0,-1 0,1 0,-1 0,1 0,-1 0,1 0,-1 0,1 0,-1 0,1 0,-1-1,0 1,1 0,-1 0,1 0,-1-1,1 1,-1 0,0-1,1 1,-1 0,0-1,1 1,-1-1,0 1,0 0,1-1,-1 1,0-1,0 1,0-1,1 0,-20-12,-31-6,-78-20,44 16,53 10,30 13,1 0,0 0,0 0,-1 0,1 0,0 0,-1 0,1-1,0 1,0 0,-1 0,1 0,0-1,0 1,-1 0,1 0,0 0,0-1,0 1,0 0,-1 0,1-1,0 1,0 0,0-1,0 1,0 0,0-1,0 1,0 0,0 0,0-1,0 1,0 0,0-1,10-5,20 2,-3 2,0 2,1 0,-1 2,0 1,0 2,0 0,36 13,-62-18,0 0,-1 0,1 0,0 0,0 0,-1 1,1-1,0 0,-1 0,1 1,-1-1,1 0,0 1,-1-1,1 1,-1-1,1 1,-1-1,1 1,-1-1,1 1,-1-1,0 1,1-1,-1 1,0 0,1-1,-1 1,0 1,-18 5,-35-3,-147-5,174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08.83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1013 42,'-429'-13,"-4"0,409 13,9 1,0-1,0-1,0 0,0-1,-21-5,21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09.515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58,'0'-1,"1"-1,-1 1,1 0,-1 0,1 0,0 0,-1 0,1 0,0 0,0 0,0 0,0 0,0 0,0 0,0 1,0-1,0 0,0 1,2-2,27-11,-26 12,13-5,1 1,0 1,1 1,-1 0,23 0,99 5,-61 1,271-3,-315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0.047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865 0,'0'1,"0"0,-1 0,1 0,0 0,-1-1,1 1,-1 0,1 0,-1-1,1 1,-1 0,0-1,1 1,-1 0,0-1,0 1,1-1,-1 1,0-1,0 0,0 1,1-1,-1 0,0 1,0-1,0 0,-1 0,-30 5,26-5,-127 9,-146-9,107-3,-28 3,177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0.618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0,'841'0,"-819"0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1.10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1123 30,'-79'0,"-47"1,-148-18,145 6,-193 9,152 4,147-2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1.66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0,'195'14,"32"0,-3-15,-196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2.146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626 55,'-9'0,"-12"0,-15-4,-16-2,-16-5,-5 1,-9 1,1 3,1 1,10 3,16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444861"/>
            <a:ext cx="5579110" cy="3636705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FBDF-6B90-359F-07A7-BA3FA9A7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E9D35-7297-B0DF-BA2F-AE849B084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5D149-CF13-94EA-6401-CC9F38E6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E4B6-CAE9-78AA-FE5F-82167C62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144B-E0A8-48B9-0EC9-B4A7A99A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5D94-3A52-5866-1529-E15671D0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93108-13A4-254E-174D-BCEAACE89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A3EF5-074A-7BF9-5125-B51DF8940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C2B17-0E05-9F0A-101D-7FF01384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C906A-10FA-7B9E-9AA8-A8C05FF0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03800-C986-3152-3ECD-9F401F46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90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3D76-CAB2-D8A5-5696-6AC30C54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2AFB8-E397-A65E-F7A3-C13DB703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C6725-1B37-7098-256F-E97483FFA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F2D92-2AD2-8313-5445-2D681F2FA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41F51-8B86-65D6-4978-1669341B8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1DD587-F6A7-0755-EC77-36373A6C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F74E-44AC-8C24-C8E6-072B0E39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21ABC-176D-7844-3FF9-93CF3B91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7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42BB-0D41-CCD7-5B3B-81D4D039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A3BE7-C200-B6BF-E750-80881577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12BE5-0DE1-49C6-26C0-907E8900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0CCC6-E4B7-1A5A-A2AB-0DF5590C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15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DBFEB-7DC2-936F-DF70-E9831369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36CB1-572B-D2E8-222F-A291B335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132A3-78DE-835E-D63D-386637A6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3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64D2-2197-2FD7-CF07-2D1F13D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878A-C092-CF33-F734-4EB5ACB8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3286-5718-8503-12CE-A6A142C70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47F00-7872-2D46-DAEB-68B2808B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AA8E9-0883-B537-06DD-2F92CCBB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C74BC-FE13-05EB-0A31-A4030699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84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11D1-72AC-131B-36D5-606233CD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F1546-BDFE-12E3-9135-4E49B951F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78716-602A-0EFB-A7C3-B6F5EE15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978C4-459F-95AA-0864-D8FBDD4D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A7BB7-46A2-1A2E-E824-74295CF6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EAD85-13B1-D65F-4DFF-138AB11C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1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AE8A-860D-4633-803D-A1E30B4F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43319-6234-794D-0C2D-F51C67CEE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66F3-73A4-75EC-D9C4-F7EE2B93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08201-3402-3F57-B0FE-1D411944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00C27-EE91-9BCC-D6E8-6B9A4AFA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94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04958-C5F8-D734-892D-C369CA70B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3159C-0E1C-C1BF-6C1F-2CBDCD91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F220A-C2F2-2AB3-9A2A-431B10E3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821F-051C-4664-5DDE-24099A70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AED94-0631-5CE0-72EB-D8E470FF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0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1E75-E0D8-E246-512E-204B31BBC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28794-D48B-D1FF-1357-36D1E8D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6D391-FAC7-7384-53D4-F1886AF1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6774-7D2B-8CC5-4434-9346C44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2D7C-789A-6070-6B95-EB801713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F55-24A2-6D4A-EB08-45E71B37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39B-679C-BFCA-28CB-57EDD833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435E-D3D4-C8B5-F866-596696FC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88C1-19AD-A88B-7A7C-D9A9CE76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272EF-7C6D-77A4-90C2-14354F7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09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FBDF-6B90-359F-07A7-BA3FA9A7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E9D35-7297-B0DF-BA2F-AE849B084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5D149-CF13-94EA-6401-CC9F38E6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E4B6-CAE9-78AA-FE5F-82167C62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144B-E0A8-48B9-0EC9-B4A7A99A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14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5D94-3A52-5866-1529-E15671D0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93108-13A4-254E-174D-BCEAACE89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A3EF5-074A-7BF9-5125-B51DF8940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C2B17-0E05-9F0A-101D-7FF01384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C906A-10FA-7B9E-9AA8-A8C05FF0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03800-C986-3152-3ECD-9F401F46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3D76-CAB2-D8A5-5696-6AC30C54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2AFB8-E397-A65E-F7A3-C13DB703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C6725-1B37-7098-256F-E97483FFA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F2D92-2AD2-8313-5445-2D681F2FA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41F51-8B86-65D6-4978-1669341B8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1DD587-F6A7-0755-EC77-36373A6C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F74E-44AC-8C24-C8E6-072B0E39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21ABC-176D-7844-3FF9-93CF3B91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2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42BB-0D41-CCD7-5B3B-81D4D039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A3BE7-C200-B6BF-E750-80881577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12BE5-0DE1-49C6-26C0-907E8900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0CCC6-E4B7-1A5A-A2AB-0DF5590C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63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DBFEB-7DC2-936F-DF70-E9831369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36CB1-572B-D2E8-222F-A291B335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132A3-78DE-835E-D63D-386637A6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84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64D2-2197-2FD7-CF07-2D1F13D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878A-C092-CF33-F734-4EB5ACB8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3286-5718-8503-12CE-A6A142C70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47F00-7872-2D46-DAEB-68B2808B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AA8E9-0883-B537-06DD-2F92CCBB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C74BC-FE13-05EB-0A31-A4030699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78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11D1-72AC-131B-36D5-606233CD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F1546-BDFE-12E3-9135-4E49B951F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78716-602A-0EFB-A7C3-B6F5EE15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978C4-459F-95AA-0864-D8FBDD4D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A7BB7-46A2-1A2E-E824-74295CF6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EAD85-13B1-D65F-4DFF-138AB11C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00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AE8A-860D-4633-803D-A1E30B4F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43319-6234-794D-0C2D-F51C67CEE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66F3-73A4-75EC-D9C4-F7EE2B93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08201-3402-3F57-B0FE-1D411944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00C27-EE91-9BCC-D6E8-6B9A4AFA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97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04958-C5F8-D734-892D-C369CA70B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3159C-0E1C-C1BF-6C1F-2CBDCD91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F220A-C2F2-2AB3-9A2A-431B10E3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821F-051C-4664-5DDE-24099A70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AED94-0631-5CE0-72EB-D8E470FF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8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F55-24A2-6D4A-EB08-45E71B37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39B-679C-BFCA-28CB-57EDD833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435E-D3D4-C8B5-F866-596696FC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88C1-19AD-A88B-7A7C-D9A9CE76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272EF-7C6D-77A4-90C2-14354F7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1E75-E0D8-E246-512E-204B31BBC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28794-D48B-D1FF-1357-36D1E8D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6D391-FAC7-7384-53D4-F1886AF1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6774-7D2B-8CC5-4434-9346C44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2D7C-789A-6070-6B95-EB801713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3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F55-24A2-6D4A-EB08-45E71B37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39B-679C-BFCA-28CB-57EDD833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435E-D3D4-C8B5-F866-596696FC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88C1-19AD-A88B-7A7C-D9A9CE76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272EF-7C6D-77A4-90C2-14354F7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8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  <p:sldLayoutId id="214748370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C12B3-5A42-B7DD-4110-BB61F3F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EAA96-0BD3-CC3B-268D-C086344E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51D54-FBCC-D8EB-C789-2667E3955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8AC6-1C33-1F20-AA8E-B2863B0F8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4CF1F-322B-B148-AAE2-6EE86CAC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C12B3-5A42-B7DD-4110-BB61F3F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EAA96-0BD3-CC3B-268D-C086344E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51D54-FBCC-D8EB-C789-2667E3955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06DD-34F3-405A-9B09-7A3EA337409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8AC6-1C33-1F20-AA8E-B2863B0F8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4CF1F-322B-B148-AAE2-6EE86CAC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7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.wamhoff@slu.edu" TargetMode="External"/><Relationship Id="rId2" Type="http://schemas.openxmlformats.org/officeDocument/2006/relationships/hyperlink" Target="mailto:myesha.lawrencedukes@slu.ed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facilitiesdatamanagement@slu.edu" TargetMode="External"/><Relationship Id="rId2" Type="http://schemas.openxmlformats.org/officeDocument/2006/relationships/hyperlink" Target="mailto:andrea.hudgens@slu.ed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u.edu/marcom/guidelines-policies/advertising-policy.ph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.geiser@sl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u.edu/marcom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sluedu-my.sharepoint.com/personal/jessica_winetfleer_slu_edu/Documents/Business%20Manager%20Meetings/Mar%20FY23/March%202023%20BMM%20PPT.pptx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sk.slu.edu/TDClient/30/Portal/KB/ArticleDet?ID=441" TargetMode="External"/><Relationship Id="rId2" Type="http://schemas.openxmlformats.org/officeDocument/2006/relationships/hyperlink" Target="https://wd5.myworkday.com/slu/email-universal/inst/17816$157/rel-task/2998$29489.html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k.slu.edu/TDClient/30/Portal/KB/ArticleDet?ID=178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budgetoffice@sl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1956" y="481013"/>
            <a:ext cx="11368087" cy="587533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383" y="2552298"/>
            <a:ext cx="8789234" cy="1985519"/>
          </a:xfrm>
        </p:spPr>
        <p:txBody>
          <a:bodyPr>
            <a:normAutofit fontScale="90000"/>
          </a:bodyPr>
          <a:lstStyle/>
          <a:p>
            <a:r>
              <a:rPr lang="en-US"/>
              <a:t>Welcome to the March Business Manager Meeting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383" y="4665911"/>
            <a:ext cx="8789234" cy="846381"/>
          </a:xfrm>
        </p:spPr>
        <p:txBody>
          <a:bodyPr/>
          <a:lstStyle/>
          <a:p>
            <a:r>
              <a:rPr lang="en-US" altLang="ja-JP"/>
              <a:t>March 9, 2023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Equipment Verification/ Physical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University is required to perform a full physical inventory of its capital equipment at least once every two years, in accordance with OMB Uniform Guidance and GAAP. 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Equipment Verification forms are sent annually to either Frost Campus Departments or Health Sciences. 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Failure to return verification forms will result in escalation to the Department’s Dean and/or Vice-President.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We are exploring more automated processes. More to follow.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067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7516-6D26-9220-5A0A-D32F7AF6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New Disposal/Transfer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FD84-4DC4-BEBD-AB8D-21E4E6AB10D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 Disposal/Transfer Form has been created to be used when equipment is disposed or transferred from one location, cost center etc. to another. </a:t>
            </a:r>
            <a:endParaRPr lang="en-US">
              <a:solidFill>
                <a:srgbClr val="003DA5"/>
              </a:solidFill>
              <a:cs typeface="Calibri" panose="020F0502020204030204"/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This will ensure Workday is appropriately updated for the correct location as well as to avoid issues during the physical inventory and uniformed guidance audit.</a:t>
            </a:r>
          </a:p>
          <a:p>
            <a:r>
              <a:rPr lang="en-US">
                <a:solidFill>
                  <a:srgbClr val="003DA5"/>
                </a:solidFill>
                <a:ea typeface="Meiryo UI"/>
              </a:rPr>
              <a:t>The form will be available on Request Framework soon.  Until then, please contact Myesha Lawrence-Dukes or Karen Wamhoff for the form and return completed form to Myesha.</a:t>
            </a:r>
            <a:endParaRPr lang="en-US">
              <a:solidFill>
                <a:srgbClr val="003DA5"/>
              </a:solidFill>
              <a:ea typeface="Meiryo UI"/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myesha.lawrencedukes@slu.edu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karen.wamhoff@slu.edu</a:t>
            </a:r>
            <a:br>
              <a:rPr lang="en-US"/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4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7E9A8A85-C891-63E9-EEBC-9EFA1DB67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558335"/>
            <a:ext cx="5001767" cy="5778882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0996111-77DD-2556-32A7-12E8F19F2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179" r="17179"/>
          <a:stretch/>
        </p:blipFill>
        <p:spPr>
          <a:xfrm>
            <a:off x="6495291" y="434898"/>
            <a:ext cx="5536366" cy="60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6604" t="9091" r="6694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University Wide Space Audit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Andrea Hudgens, Facilities Data Analyst (Facilities Services)</a:t>
            </a:r>
            <a:endParaRPr lang="en-US" sz="2000">
              <a:solidFill>
                <a:srgbClr val="003DA5"/>
              </a:solidFill>
              <a:cs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8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Facilities Services' University Space Audit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3DA5"/>
                </a:solidFill>
                <a:ea typeface="+mn-lt"/>
                <a:cs typeface="+mn-lt"/>
              </a:rPr>
              <a:t>Key Reasons for the Space Audit:</a:t>
            </a:r>
            <a:endParaRPr lang="en-US" b="1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Keeps personnel locations up-to-date (benefits HR/Workday, Payroll Services and 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Mail Services*).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Location reported in Facilities database (FM:Systems) is used to update Workday 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and People Finder workspace locations.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Payroll Services uses reported location for tax purposes.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Mail Services uses reported location for mail and delivery routing.</a:t>
            </a:r>
          </a:p>
          <a:p>
            <a:pPr marL="457200" lvl="1" indent="0">
              <a:buNone/>
            </a:pPr>
            <a:endParaRPr lang="en-US">
              <a:solidFill>
                <a:srgbClr val="003DA5"/>
              </a:solidFill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*Verified and current spatial reporting benefits the University community by helping us be better stewards of our physical resource of space.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90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Facilities Services' University Space Audit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Reasons for the Space Audit (cont.):</a:t>
            </a: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Identifies how space is being used and by whom (benefits Facilities Services*).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Departmental spaces are reviewed as part of project submittal to 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Construction Services.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Space planning and programming efforts rely on current space reporting to better identify departments' needs.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Directs emergency response to buildings.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Assists Facilities with on-going maintenance and upkeep of University buildings.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solidFill>
                <a:srgbClr val="003DA5"/>
              </a:solidFill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>
              <a:solidFill>
                <a:srgbClr val="003DA5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38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Facilities Services' University Space Audit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Reasons for the Space Audit (cont.):</a:t>
            </a: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Confirms how activities in space relates to University research (benefits OVPR*).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Data is used for Facilities and Administrative (F&amp;A) costs reporting, which includes Functional Use Codes related to spaces.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Associating principal investigators (PI) to their space(s) ties into grant reporting.</a:t>
            </a:r>
          </a:p>
          <a:p>
            <a:pPr marL="457200" lvl="1" indent="0">
              <a:buNone/>
            </a:pPr>
            <a:endParaRPr lang="en-US">
              <a:solidFill>
                <a:srgbClr val="003DA5"/>
              </a:solidFill>
              <a:ea typeface="Meiryo UI"/>
              <a:cs typeface="Calibri"/>
            </a:endParaRPr>
          </a:p>
          <a:p>
            <a:pPr marL="457200" lvl="1" indent="0">
              <a:buNone/>
            </a:pP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Deadline for 2023 Space Audit: </a:t>
            </a:r>
            <a:r>
              <a:rPr lang="en-US" b="1">
                <a:solidFill>
                  <a:srgbClr val="003DA5"/>
                </a:solidFill>
                <a:ea typeface="Meiryo UI"/>
                <a:cs typeface="Calibri"/>
              </a:rPr>
              <a:t>March 21</a:t>
            </a:r>
            <a:r>
              <a:rPr lang="en-US" b="1" baseline="30000">
                <a:solidFill>
                  <a:srgbClr val="003DA5"/>
                </a:solidFill>
                <a:ea typeface="Meiryo UI"/>
                <a:cs typeface="Calibri"/>
              </a:rPr>
              <a:t>st</a:t>
            </a:r>
            <a:endParaRPr lang="en-US"/>
          </a:p>
          <a:p>
            <a:pPr marL="457200" lvl="1" indent="0">
              <a:buNone/>
            </a:pPr>
            <a:r>
              <a:rPr lang="en-US" b="1" u="sng">
                <a:solidFill>
                  <a:srgbClr val="003DA5"/>
                </a:solidFill>
                <a:ea typeface="Meiryo UI"/>
                <a:cs typeface="Calibri"/>
              </a:rPr>
              <a:t>Contact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: 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Hudgens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 or 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Facilities Data Management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, with questions or for additional information.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546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55" name="Rectangle 5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Advertising Policy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Sarah Hilgendorf, Marketing Specialist</a:t>
            </a:r>
          </a:p>
        </p:txBody>
      </p:sp>
      <p:sp>
        <p:nvSpPr>
          <p:cNvPr id="56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3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Saint Louis University Ad Policy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Division of Marketing and Communication is here to help everyone at SLU with their marketing efforts. 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Marcom is charged with strategizing and implementing the best ways to deliver promotional messages to key audiences.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SLU has an advertising policy created in 2008, revised in 2014. 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https://www.slu.edu/marcom/guidelines-policies/advertising-policy.php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 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Applies to all forms of paid and free advertising and promotional items.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ad policy takeaways: 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 Marcom representative must approve all advertising contracts and purchases.</a:t>
            </a: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Include Marcom early in the planning and strategy phases, not after contracts are signed.  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3DA5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7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Benefits of SLU’s Ad Policy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Early engagement with Marcom helps ensure: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Fair pricing/cost savings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Vendor and tactic recommendations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placement and brand alignment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Avoiding competition between multiple SLU ads, which leads to confusion in the marketplace. 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Considering advertising? Contact </a:t>
            </a:r>
            <a:r>
              <a:rPr lang="en-US">
                <a:solidFill>
                  <a:srgbClr val="003DA5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laura.geiser@slu.edu </a:t>
            </a:r>
            <a:r>
              <a:rPr lang="en-US">
                <a:solidFill>
                  <a:srgbClr val="003DA5"/>
                </a:solidFill>
                <a:cs typeface="Calibri"/>
              </a:rPr>
              <a:t>to engage Marcom support. 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22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264837"/>
            <a:ext cx="10524344" cy="4912126"/>
          </a:xfrm>
        </p:spPr>
        <p:txBody>
          <a:bodyPr anchor="ctr" anchorCtr="0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FY23 Projections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Tara Thomason, Assistant V.P. &amp; Controller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Fixed Asset Policy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Karen Wamhoff, Accounting Director + Tara Thomason, Assistant V.P. &amp; Controller</a:t>
            </a:r>
            <a:endParaRPr lang="en-US" sz="1400" b="1">
              <a:solidFill>
                <a:srgbClr val="003DA5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University Wide Space Audit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Andrea Hudgens, Facilities Data </a:t>
            </a: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Analyst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Advertising Policy</a:t>
            </a:r>
            <a:endParaRPr lang="en-US" sz="1400"/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Sarah Hilgendorf, Marketing Specialist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Teams Refresher + </a:t>
            </a: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OneDrive/SharePoint</a:t>
            </a: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 Demo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Ted Stahl, </a:t>
            </a: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ITS</a:t>
            </a: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 Technologist III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Copier/Printer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Jeff Hovey, Sr. Director of Business Services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solidFill>
                  <a:srgbClr val="EE476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513A-6C6C-4E4C-914E-9EB2AEE5B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183" y="1811569"/>
            <a:ext cx="4086146" cy="703135"/>
          </a:xfrm>
        </p:spPr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Support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F5C98-04DC-43C8-8BA5-C33525F1AB7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776673" y="1811569"/>
            <a:ext cx="4086666" cy="703135"/>
          </a:xfrm>
        </p:spPr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Tools and Templates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1AA6A-68D8-451E-BB15-823A741D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Additional Marcom Resources:  </a:t>
            </a:r>
            <a:r>
              <a:rPr lang="en-US" sz="3600" b="0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slu.edu/marcom</a:t>
            </a:r>
            <a:endParaRPr lang="en-US" sz="3600" b="0">
              <a:solidFill>
                <a:srgbClr val="003DA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2334B7-9714-4E0B-A27D-DC9C77B9772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44266" y="2514704"/>
            <a:ext cx="4086147" cy="31024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CMS access/website questions</a:t>
            </a:r>
          </a:p>
          <a:p>
            <a:r>
              <a:rPr lang="en-US">
                <a:solidFill>
                  <a:srgbClr val="003DA5"/>
                </a:solidFill>
              </a:rPr>
              <a:t>Photo/videography guidance</a:t>
            </a:r>
          </a:p>
          <a:p>
            <a:r>
              <a:rPr lang="en-US">
                <a:solidFill>
                  <a:srgbClr val="003DA5"/>
                </a:solidFill>
              </a:rPr>
              <a:t>Public relations expertise</a:t>
            </a:r>
          </a:p>
          <a:p>
            <a:r>
              <a:rPr lang="en-US">
                <a:solidFill>
                  <a:srgbClr val="003DA5"/>
                </a:solidFill>
              </a:rPr>
              <a:t>Graphic design support</a:t>
            </a:r>
          </a:p>
          <a:p>
            <a:r>
              <a:rPr lang="en-US">
                <a:solidFill>
                  <a:srgbClr val="003DA5"/>
                </a:solidFill>
              </a:rPr>
              <a:t>Marketing consultation</a:t>
            </a:r>
          </a:p>
          <a:p>
            <a:r>
              <a:rPr lang="en-US">
                <a:solidFill>
                  <a:srgbClr val="003DA5"/>
                </a:solidFill>
              </a:rPr>
              <a:t>Newslink </a:t>
            </a:r>
          </a:p>
          <a:p>
            <a:endParaRPr lang="en-US">
              <a:solidFill>
                <a:srgbClr val="003DA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48F28-6F26-435B-B8C6-FEF59542B9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6673" y="2514704"/>
            <a:ext cx="4086667" cy="31024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Logo and fonts downloads</a:t>
            </a:r>
          </a:p>
          <a:p>
            <a:r>
              <a:rPr lang="en-US">
                <a:solidFill>
                  <a:srgbClr val="003DA5"/>
                </a:solidFill>
              </a:rPr>
              <a:t>Tips for writing about SLU</a:t>
            </a:r>
          </a:p>
          <a:p>
            <a:r>
              <a:rPr lang="en-US">
                <a:solidFill>
                  <a:srgbClr val="003DA5"/>
                </a:solidFill>
              </a:rPr>
              <a:t>PowerPoint templates</a:t>
            </a:r>
          </a:p>
          <a:p>
            <a:r>
              <a:rPr lang="en-US">
                <a:solidFill>
                  <a:srgbClr val="003DA5"/>
                </a:solidFill>
              </a:rPr>
              <a:t>Zoom backgrounds</a:t>
            </a:r>
          </a:p>
          <a:p>
            <a:r>
              <a:rPr lang="en-US">
                <a:solidFill>
                  <a:srgbClr val="003DA5"/>
                </a:solidFill>
              </a:rPr>
              <a:t>Stationary/business card info</a:t>
            </a:r>
          </a:p>
          <a:p>
            <a:r>
              <a:rPr lang="en-US">
                <a:solidFill>
                  <a:srgbClr val="003DA5"/>
                </a:solidFill>
              </a:rPr>
              <a:t>Email signature generator</a:t>
            </a:r>
          </a:p>
        </p:txBody>
      </p:sp>
    </p:spTree>
    <p:extLst>
      <p:ext uri="{BB962C8B-B14F-4D97-AF65-F5344CB8AC3E}">
        <p14:creationId xmlns:p14="http://schemas.microsoft.com/office/powerpoint/2010/main" val="265652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397764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OneDrive / SharePoint + Teams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397764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Ted Stahl, ITS Technologist III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6162" r="11391" b="-1"/>
          <a:stretch/>
        </p:blipFill>
        <p:spPr>
          <a:xfrm>
            <a:off x="20" y="10"/>
            <a:ext cx="7443196" cy="6857990"/>
          </a:xfrm>
          <a:prstGeom prst="rect">
            <a:avLst/>
          </a:prstGeom>
          <a:noFill/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600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Teams Refresher + OneDrive/SharePoint Demo</a:t>
            </a:r>
            <a:endParaRPr lang="en-US" sz="40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Our Goals Today:</a:t>
            </a: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Quickly review Teams' features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Highlight Teams' unique strengths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Discuss Microsoft's</a:t>
            </a:r>
            <a:br>
              <a:rPr lang="en-US">
                <a:solidFill>
                  <a:srgbClr val="003DA5"/>
                </a:solidFill>
                <a:ea typeface="Meiryo UI"/>
                <a:cs typeface="Calibri"/>
              </a:rPr>
            </a:b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cloud-based storage and how</a:t>
            </a:r>
            <a:br>
              <a:rPr lang="en-US">
                <a:solidFill>
                  <a:srgbClr val="003DA5"/>
                </a:solidFill>
                <a:ea typeface="Meiryo UI"/>
                <a:cs typeface="Calibri"/>
              </a:rPr>
            </a:b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it integrates with Teams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CF94A6-8586-BB9E-C09F-649B9730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317" y="1493889"/>
            <a:ext cx="4912783" cy="38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5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Teams' Features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Quick Communication:</a:t>
            </a:r>
            <a:endParaRPr lang="en-US">
              <a:solidFill>
                <a:srgbClr val="000000"/>
              </a:solidFill>
              <a:cs typeface="+mn-lt"/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</a:rPr>
              <a:t>Chat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Audio Call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Video Call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Creating a Team to collaborate and host relevant content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Create Channels within a Team to better organize conversations and content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40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513A-6C6C-4E4C-914E-9EB2AEE5B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Conversations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F5C98-04DC-43C8-8BA5-C33525F1AB7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1AA6A-68D8-451E-BB15-823A741D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solidFill>
                  <a:srgbClr val="EE476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2334B7-9714-4E0B-A27D-DC9C77B9772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Lorem ipsum dolor sit amet, consectetuer adipiscing elit. </a:t>
            </a:r>
          </a:p>
          <a:p>
            <a:r>
              <a:rPr lang="en-US">
                <a:solidFill>
                  <a:srgbClr val="003DA5"/>
                </a:solidFill>
              </a:rPr>
              <a:t>Maecenas porttitor congue massa. Fusce posuere, magna sed pulvinar ultricies, purus lectus malesuada libero, sit amet commodo magna eros quis urna.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48F28-6F26-435B-B8C6-FEF59542B9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Lorem ipsum dolor sit amet, consectetuer adipiscing elit. </a:t>
            </a:r>
          </a:p>
          <a:p>
            <a:r>
              <a:rPr lang="en-US">
                <a:solidFill>
                  <a:srgbClr val="003DA5"/>
                </a:solidFill>
              </a:rPr>
              <a:t>Maecenas porttitor congue massa. Fusce posuere, magna sed pulvinar ultricies, purus lectus malesuada libero, sit amet commodo magna eros quis urna.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2DB68-D840-2FC3-CC92-73E909DB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65" y="2989916"/>
            <a:ext cx="4086145" cy="2998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AA84-DDD4-F215-488A-FA778904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4" y="2885581"/>
            <a:ext cx="4099285" cy="31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Audio and Video Calls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Audio/Video Call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br>
              <a:rPr lang="en-US"/>
            </a:b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Screen Sharing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Recording Sessions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Transcripts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B824BE-09A8-4C6D-4CC0-81746845F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622" y="2285553"/>
            <a:ext cx="2743200" cy="1339702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9DC278E8-F47E-02B3-6C53-1AFE6ACDD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622" y="3725451"/>
            <a:ext cx="2743200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0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EA9CF54-7EFD-E2FF-7285-23C527092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Making a new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Creating a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>
                <a:solidFill>
                  <a:srgbClr val="003DA5"/>
                </a:solidFill>
              </a:rPr>
              <a:t>Adding members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Determine membership</a:t>
            </a:r>
            <a:br>
              <a:rPr lang="en-US">
                <a:solidFill>
                  <a:srgbClr val="003DA5"/>
                </a:solidFill>
              </a:rPr>
            </a:br>
            <a:r>
              <a:rPr lang="en-US">
                <a:solidFill>
                  <a:srgbClr val="003DA5"/>
                </a:solidFill>
              </a:rPr>
              <a:t>(member or owner)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B8C489-3C20-EC2D-8B45-4557463C1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1" r="-216" b="70055"/>
          <a:stretch/>
        </p:blipFill>
        <p:spPr>
          <a:xfrm>
            <a:off x="6842136" y="2130458"/>
            <a:ext cx="4086667" cy="2846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983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Creating a Channel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Making a New Channel</a:t>
            </a:r>
            <a:endParaRPr lang="en-US">
              <a:solidFill>
                <a:srgbClr val="003DA5"/>
              </a:solidFill>
              <a:cs typeface="+mn-lt"/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</a:rPr>
              <a:t>New conversation (Posts)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Separate relevant Files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/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3C7A82-C4B5-567C-4ACE-941C2AA4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1493889"/>
            <a:ext cx="4806950" cy="37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00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File Hosting Through Microsoft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4CC03B6-C3ED-DB83-6CFC-C78E080E1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274" y="1365108"/>
            <a:ext cx="7258639" cy="4041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D6C818-F02D-D7FC-359B-338C7B8B1099}"/>
              </a:ext>
            </a:extLst>
          </p:cNvPr>
          <p:cNvSpPr txBox="1"/>
          <p:nvPr/>
        </p:nvSpPr>
        <p:spPr>
          <a:xfrm>
            <a:off x="3035431" y="1524000"/>
            <a:ext cx="57398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DA5"/>
                </a:solidFill>
                <a:ea typeface="Meiryo UI"/>
              </a:rPr>
              <a:t>   </a:t>
            </a:r>
            <a:r>
              <a:rPr lang="en-US" b="1">
                <a:solidFill>
                  <a:srgbClr val="003DA5"/>
                </a:solidFill>
                <a:ea typeface="Meiryo UI"/>
              </a:rPr>
              <a:t>OneDrive                 vs.               SharePoint</a:t>
            </a:r>
            <a:endParaRPr lang="en-US" b="1">
              <a:solidFill>
                <a:srgbClr val="003DA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4216A-DFE0-51D8-7EAB-BC761D9169F1}"/>
              </a:ext>
            </a:extLst>
          </p:cNvPr>
          <p:cNvSpPr txBox="1"/>
          <p:nvPr/>
        </p:nvSpPr>
        <p:spPr>
          <a:xfrm>
            <a:off x="1490702" y="3314641"/>
            <a:ext cx="425245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DA5"/>
                </a:solidFill>
                <a:ea typeface="Meiryo UI"/>
              </a:rPr>
              <a:t>Think of this as your U Drive: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Good for personal files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Can be shared, but they’re “yours”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save directly to your OneDrive from your Office365 applications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create your own folder structure for organizing your work</a:t>
            </a:r>
            <a:endParaRPr lang="en-US">
              <a:solidFill>
                <a:srgbClr val="003DA5"/>
              </a:solidFill>
              <a:ea typeface="Meiryo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AE5E8-4437-CAE1-EA4E-2F07B248F495}"/>
              </a:ext>
            </a:extLst>
          </p:cNvPr>
          <p:cNvSpPr txBox="1"/>
          <p:nvPr/>
        </p:nvSpPr>
        <p:spPr>
          <a:xfrm>
            <a:off x="6604819" y="3314641"/>
            <a:ext cx="425245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DA5"/>
                </a:solidFill>
                <a:ea typeface="Meiryo UI"/>
              </a:rPr>
              <a:t>Think of this as your T Drive: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Ideal for shared files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Files belong to </a:t>
            </a:r>
            <a:r>
              <a:rPr lang="en-US" i="1">
                <a:solidFill>
                  <a:srgbClr val="003DA5"/>
                </a:solidFill>
                <a:ea typeface="+mn-lt"/>
                <a:cs typeface="+mn-lt"/>
              </a:rPr>
              <a:t>the team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upload files or entire folders to your Team to make them available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create a folder structure (and modify it) for organizing the content</a:t>
            </a:r>
            <a:endParaRPr lang="en-US">
              <a:solidFill>
                <a:srgbClr val="003DA5"/>
              </a:solidFill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281800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Saving to OneDrive and SharePoint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6E2111B-9D47-035A-EEFA-2E91D90C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9780"/>
            <a:ext cx="10524344" cy="2762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761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7769" r="-2" b="-2"/>
          <a:stretch/>
        </p:blipFill>
        <p:spPr>
          <a:xfrm>
            <a:off x="6655634" y="37553"/>
            <a:ext cx="5536366" cy="6820447"/>
          </a:xfrm>
          <a:noFill/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ACE794A8-1A09-DE4E-B1AB-E067E6A0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59" y="464221"/>
            <a:ext cx="5296829" cy="1136612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Announcements</a:t>
            </a: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30A95243-A747-3E9E-8332-8FC67DBB493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817649"/>
            <a:ext cx="4791637" cy="435931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Next Business Manager Meeting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March 9, 2023</a:t>
            </a:r>
          </a:p>
        </p:txBody>
      </p:sp>
    </p:spTree>
    <p:extLst>
      <p:ext uri="{BB962C8B-B14F-4D97-AF65-F5344CB8AC3E}">
        <p14:creationId xmlns:p14="http://schemas.microsoft.com/office/powerpoint/2010/main" val="99637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D22C35-A69F-3475-8A20-2605F348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57" y="481013"/>
            <a:ext cx="9109049" cy="5875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4898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Saving to OneDrive and SharePoint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48A335-7DFE-CB2B-6143-3E1D3322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87" y="1926619"/>
            <a:ext cx="6774425" cy="36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5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Saving to OneDrive and SharePoint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D7BB08-73FE-4BCF-86C7-6A4B4153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932" y="1945472"/>
            <a:ext cx="6762135" cy="36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38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Saving to OneDrive and SharePoint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71ABCB-362E-8FC7-E73D-732478F0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49" y="1968724"/>
            <a:ext cx="6295102" cy="37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6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Schedule a Meeting in Outlook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D811DF4-6001-415C-C4B8-D4FF8416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66" y="1850834"/>
            <a:ext cx="3615812" cy="378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31743-ADDB-1B4F-FED1-3CA94F746F4F}"/>
              </a:ext>
            </a:extLst>
          </p:cNvPr>
          <p:cNvSpPr txBox="1"/>
          <p:nvPr/>
        </p:nvSpPr>
        <p:spPr>
          <a:xfrm>
            <a:off x="6096000" y="1850834"/>
            <a:ext cx="476864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003DA5"/>
                </a:solidFill>
                <a:ea typeface="+mn-lt"/>
                <a:cs typeface="+mn-lt"/>
              </a:rPr>
              <a:t>To schedule a meeting, open Outlook and switch to the calendar view. Click New Teams Meeting at the top of the view.</a:t>
            </a:r>
            <a:br>
              <a:rPr lang="en-US" sz="1600">
                <a:solidFill>
                  <a:srgbClr val="003DA5"/>
                </a:solidFill>
                <a:ea typeface="+mn-lt"/>
                <a:cs typeface="+mn-lt"/>
              </a:rPr>
            </a:br>
            <a:endParaRPr lang="en-US" sz="1600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003DA5"/>
                </a:solidFill>
                <a:ea typeface="+mn-lt"/>
                <a:cs typeface="+mn-lt"/>
              </a:rPr>
              <a:t>From the web version of Outlook, click on a timeslot on your calendar and once you add an invitee to a meeting, a toggle switch for Teams meeting appears at the bottom. Move the switch to the right to create a Teams meeting for that event. Everyone invited will see a Join button for that meeting.</a:t>
            </a:r>
            <a:endParaRPr lang="en-US" sz="1600">
              <a:solidFill>
                <a:srgbClr val="003DA5"/>
              </a:solidFill>
              <a:ea typeface="Meiryo UI"/>
            </a:endParaRPr>
          </a:p>
          <a:p>
            <a:pPr algn="l"/>
            <a:endParaRPr lang="en-US" spc="-300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3009630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Teams Training Resources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Workday Learning</a:t>
            </a:r>
            <a:endParaRPr lang="en-US">
              <a:solidFill>
                <a:srgbClr val="003DA5"/>
              </a:solidFill>
              <a:cs typeface="+mn-lt"/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Teams presented by ITS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 </a:t>
            </a:r>
            <a:endParaRPr lang="en-US">
              <a:solidFill>
                <a:srgbClr val="003DA5"/>
              </a:solidFill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Microsoft</a:t>
            </a:r>
            <a:endParaRPr lang="en-US">
              <a:solidFill>
                <a:srgbClr val="003DA5"/>
              </a:solidFill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Ask.slu.edu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- Microsoft Teams Training Re... (slu.edu)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 – Workday Links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- Microsoft Teams: Getting St... (slu.edu)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 – Microsoft Links</a:t>
            </a:r>
            <a:endParaRPr lang="en-US">
              <a:solidFill>
                <a:srgbClr val="003DA5"/>
              </a:solidFill>
            </a:endParaRPr>
          </a:p>
          <a:p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3DA5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8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5327" r="555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>
                <a:solidFill>
                  <a:srgbClr val="EE476E"/>
                </a:solidFill>
              </a:rPr>
              <a:t>Copier/Printer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003DA5"/>
                </a:solidFill>
              </a:rPr>
              <a:t>Jeff Hovey, Sr. Director of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3851371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2778-25E5-FC63-15BF-0083D7A3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869"/>
            <a:ext cx="10515600" cy="583800"/>
          </a:xfrm>
        </p:spPr>
        <p:txBody>
          <a:bodyPr>
            <a:noAutofit/>
          </a:bodyPr>
          <a:lstStyle/>
          <a:p>
            <a:r>
              <a:rPr lang="en-US" sz="4800" b="0">
                <a:solidFill>
                  <a:srgbClr val="EE476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Xerox Contract Reaching End of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CADB7-B596-7E32-26CD-A048A8FD4F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rgbClr val="003DA5"/>
                </a:solidFill>
                <a:cs typeface="Calibri"/>
              </a:rPr>
              <a:t>Equipment has reached end of life.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Most Copiers/Printers are 8 years old or more.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Copiers/Printers need to be replaced regardless of supplier.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Even if Xerox were retained, equipment change out would occur.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SLUCare taken off the contract after the SSM transition.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Issued RFP last year to five copier companies.</a:t>
            </a:r>
          </a:p>
        </p:txBody>
      </p:sp>
    </p:spTree>
    <p:extLst>
      <p:ext uri="{BB962C8B-B14F-4D97-AF65-F5344CB8AC3E}">
        <p14:creationId xmlns:p14="http://schemas.microsoft.com/office/powerpoint/2010/main" val="637697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41999-7867-4F83-AD5A-EB054D6A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srgbClr val="F64E9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Copy/Print Volume and Cost – FY 18, 19 (Pre-Covid)</a:t>
            </a:r>
            <a:endParaRPr lang="en-US" sz="32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4BFAC7-3E4E-541F-6707-56BC8D89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25430"/>
              </p:ext>
            </p:extLst>
          </p:nvPr>
        </p:nvGraphicFramePr>
        <p:xfrm>
          <a:off x="838200" y="1374643"/>
          <a:ext cx="10719816" cy="46929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83059">
                  <a:extLst>
                    <a:ext uri="{9D8B030D-6E8A-4147-A177-3AD203B41FA5}">
                      <a16:colId xmlns:a16="http://schemas.microsoft.com/office/drawing/2014/main" val="297384382"/>
                    </a:ext>
                  </a:extLst>
                </a:gridCol>
                <a:gridCol w="1290663">
                  <a:extLst>
                    <a:ext uri="{9D8B030D-6E8A-4147-A177-3AD203B41FA5}">
                      <a16:colId xmlns:a16="http://schemas.microsoft.com/office/drawing/2014/main" val="1658426481"/>
                    </a:ext>
                  </a:extLst>
                </a:gridCol>
                <a:gridCol w="1401677">
                  <a:extLst>
                    <a:ext uri="{9D8B030D-6E8A-4147-A177-3AD203B41FA5}">
                      <a16:colId xmlns:a16="http://schemas.microsoft.com/office/drawing/2014/main" val="415296297"/>
                    </a:ext>
                  </a:extLst>
                </a:gridCol>
                <a:gridCol w="1429728">
                  <a:extLst>
                    <a:ext uri="{9D8B030D-6E8A-4147-A177-3AD203B41FA5}">
                      <a16:colId xmlns:a16="http://schemas.microsoft.com/office/drawing/2014/main" val="720433402"/>
                    </a:ext>
                  </a:extLst>
                </a:gridCol>
                <a:gridCol w="1185320">
                  <a:extLst>
                    <a:ext uri="{9D8B030D-6E8A-4147-A177-3AD203B41FA5}">
                      <a16:colId xmlns:a16="http://schemas.microsoft.com/office/drawing/2014/main" val="3806374122"/>
                    </a:ext>
                  </a:extLst>
                </a:gridCol>
                <a:gridCol w="1267297">
                  <a:extLst>
                    <a:ext uri="{9D8B030D-6E8A-4147-A177-3AD203B41FA5}">
                      <a16:colId xmlns:a16="http://schemas.microsoft.com/office/drawing/2014/main" val="1442627808"/>
                    </a:ext>
                  </a:extLst>
                </a:gridCol>
                <a:gridCol w="1400271">
                  <a:extLst>
                    <a:ext uri="{9D8B030D-6E8A-4147-A177-3AD203B41FA5}">
                      <a16:colId xmlns:a16="http://schemas.microsoft.com/office/drawing/2014/main" val="811999602"/>
                    </a:ext>
                  </a:extLst>
                </a:gridCol>
                <a:gridCol w="1461801">
                  <a:extLst>
                    <a:ext uri="{9D8B030D-6E8A-4147-A177-3AD203B41FA5}">
                      <a16:colId xmlns:a16="http://schemas.microsoft.com/office/drawing/2014/main" val="2118275739"/>
                    </a:ext>
                  </a:extLst>
                </a:gridCol>
              </a:tblGrid>
              <a:tr h="9158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cap="none" spc="3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cap="none" spc="3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FY18</a:t>
                      </a: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cap="none" spc="3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cap="none" spc="3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FY19</a:t>
                      </a: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36086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B/W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Color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 </a:t>
                      </a:r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B/W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Color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 </a:t>
                      </a:r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65425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27,851,277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6,452,637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34,303,914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 baseline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27,170,797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6,936,227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baseline="0">
                          <a:solidFill>
                            <a:srgbClr val="003DA5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34,107,024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8083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Monthly Avg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232,094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537,719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2,858,659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 baseline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2,264,233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578,019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2,842,252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789347"/>
                  </a:ext>
                </a:extLst>
              </a:tr>
              <a:tr h="77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61691"/>
                  </a:ext>
                </a:extLst>
              </a:tr>
              <a:tr h="7798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18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22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41999-7867-4F83-AD5A-EB054D6A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FY22 Volume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4BFAC7-3E4E-541F-6707-56BC8D892D2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74643"/>
          <a:ext cx="10524345" cy="46929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19326">
                  <a:extLst>
                    <a:ext uri="{9D8B030D-6E8A-4147-A177-3AD203B41FA5}">
                      <a16:colId xmlns:a16="http://schemas.microsoft.com/office/drawing/2014/main" val="297384382"/>
                    </a:ext>
                  </a:extLst>
                </a:gridCol>
                <a:gridCol w="2767167">
                  <a:extLst>
                    <a:ext uri="{9D8B030D-6E8A-4147-A177-3AD203B41FA5}">
                      <a16:colId xmlns:a16="http://schemas.microsoft.com/office/drawing/2014/main" val="415296297"/>
                    </a:ext>
                  </a:extLst>
                </a:gridCol>
                <a:gridCol w="2367560">
                  <a:extLst>
                    <a:ext uri="{9D8B030D-6E8A-4147-A177-3AD203B41FA5}">
                      <a16:colId xmlns:a16="http://schemas.microsoft.com/office/drawing/2014/main" val="3806374122"/>
                    </a:ext>
                  </a:extLst>
                </a:gridCol>
                <a:gridCol w="2870292">
                  <a:extLst>
                    <a:ext uri="{9D8B030D-6E8A-4147-A177-3AD203B41FA5}">
                      <a16:colId xmlns:a16="http://schemas.microsoft.com/office/drawing/2014/main" val="811999602"/>
                    </a:ext>
                  </a:extLst>
                </a:gridCol>
              </a:tblGrid>
              <a:tr h="915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436086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Billing Month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B/W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Color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Total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65425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Total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 14,210,660 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 5,563,963 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</a:t>
                      </a:r>
                      <a:r>
                        <a:rPr lang="en-US" sz="2000" b="1" cap="none" spc="0">
                          <a:solidFill>
                            <a:srgbClr val="003DA5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19,774,623 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8083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Monthly Avg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  1,184,222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  463,664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   1,647,885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789347"/>
                  </a:ext>
                </a:extLst>
              </a:tr>
              <a:tr h="77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61691"/>
                  </a:ext>
                </a:extLst>
              </a:tr>
              <a:tr h="77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418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66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915F5-A8DF-4E27-B7AA-AE76FC83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144" t="6484" r="19954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FY23 Projections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Tara Thomason, Assistant Vice President + Controller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444D-F3E3-D989-AADE-D60DF25221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Print Reduction from SLUCare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7E43B-EBD0-8CC1-0228-C9CF8258CA8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cs typeface="Calibri"/>
              </a:rPr>
              <a:t>SLUCare represented almost 50% of our Print Volume.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Large Reduction in Volume </a:t>
            </a:r>
          </a:p>
          <a:p>
            <a:pPr lvl="1"/>
            <a:r>
              <a:rPr lang="en-US">
                <a:solidFill>
                  <a:srgbClr val="003DA5"/>
                </a:solidFill>
                <a:cs typeface="Calibri"/>
              </a:rPr>
              <a:t>Charge per click program no longer lowest cost.</a:t>
            </a:r>
          </a:p>
          <a:p>
            <a:pPr lvl="1"/>
            <a:r>
              <a:rPr lang="en-US">
                <a:solidFill>
                  <a:srgbClr val="003DA5"/>
                </a:solidFill>
                <a:cs typeface="Calibri"/>
              </a:rPr>
              <a:t>Volume goes down – click rate goes up.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Lowest Cost Program Overall is University leases</a:t>
            </a:r>
            <a:endParaRPr lang="en-US">
              <a:solidFill>
                <a:srgbClr val="003DA5"/>
              </a:solidFill>
            </a:endParaRPr>
          </a:p>
          <a:p>
            <a:r>
              <a:rPr lang="en-US">
                <a:solidFill>
                  <a:srgbClr val="003DA5"/>
                </a:solidFill>
                <a:cs typeface="Calibri"/>
              </a:rPr>
              <a:t>Departments are given a menu of copiers/printers to choose with varying costs and functions. </a:t>
            </a:r>
          </a:p>
        </p:txBody>
      </p:sp>
    </p:spTree>
    <p:extLst>
      <p:ext uri="{BB962C8B-B14F-4D97-AF65-F5344CB8AC3E}">
        <p14:creationId xmlns:p14="http://schemas.microsoft.com/office/powerpoint/2010/main" val="476855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8FE68-295C-727A-2BED-5D92A0EA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RFP Issued Last Year To: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867004-A20D-8764-3B97-EA01E4E0FFC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Xerox – Current Provider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Marco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SumnerOne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Canon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IDEX</a:t>
            </a:r>
          </a:p>
          <a:p>
            <a:pPr marL="0" indent="0">
              <a:buNone/>
            </a:pPr>
            <a:r>
              <a:rPr lang="en-US">
                <a:solidFill>
                  <a:srgbClr val="003DA5"/>
                </a:solidFill>
              </a:rPr>
              <a:t>Requested to bid both a per click rate and a lease rate.</a:t>
            </a:r>
          </a:p>
          <a:p>
            <a:pPr marL="0" indent="0">
              <a:buNone/>
            </a:pPr>
            <a:endParaRPr lang="en-US">
              <a:solidFill>
                <a:srgbClr val="003DA5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003DA5"/>
                </a:solidFill>
              </a:rPr>
              <a:t>*Per Click Rate more expensive due to lower overall volume.</a:t>
            </a:r>
          </a:p>
          <a:p>
            <a:endParaRPr lang="en-US">
              <a:solidFill>
                <a:srgbClr val="003DA5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44CB6-CD42-DCD7-71EB-714200E7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083" y="0"/>
            <a:ext cx="331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66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27AD-990C-6DBC-3736-0EA039C8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Best Proposal – SumnerOne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C29FA4-85E0-ACDB-470D-92F2E68E5E7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42507" y="1544640"/>
            <a:ext cx="105165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8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5B48-D412-F611-BB81-E12BCB31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B260-2513-FA73-9B7A-B9B3618E71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You will be receiving a questionnaire on March 13. 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Questionnaire will assess current state and help develop recommendations for future state with SumnerOne.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Return questionnaire by March 31.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3DA5"/>
                </a:solidFill>
              </a:rPr>
              <a:t>Business Services will coordinate a meeting with SumnerOne and the dept/division to review recommendations.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3DA5"/>
                </a:solidFill>
              </a:rPr>
              <a:t>Once recommendations are reviewed and approved, place order and schedule install of new devices and removal of old. 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3DA5"/>
                </a:solidFill>
              </a:rPr>
              <a:t>Until your Xerox device has been replaced, Xerox program will continue as normal. </a:t>
            </a:r>
          </a:p>
        </p:txBody>
      </p:sp>
    </p:spTree>
    <p:extLst>
      <p:ext uri="{BB962C8B-B14F-4D97-AF65-F5344CB8AC3E}">
        <p14:creationId xmlns:p14="http://schemas.microsoft.com/office/powerpoint/2010/main" val="701422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F734-827B-9D9C-7472-D809AB39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Implementation Timeline -- (Estimate)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F5CD56-5F2A-B78A-83C7-7BAE5BD37F1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23282414"/>
              </p:ext>
            </p:extLst>
          </p:nvPr>
        </p:nvGraphicFramePr>
        <p:xfrm>
          <a:off x="838200" y="1265238"/>
          <a:ext cx="10524344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858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1956" y="481013"/>
            <a:ext cx="11368087" cy="587533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823" y="2690658"/>
            <a:ext cx="8789234" cy="1985519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383" y="4665911"/>
            <a:ext cx="8789234" cy="846381"/>
          </a:xfrm>
        </p:spPr>
        <p:txBody>
          <a:bodyPr/>
          <a:lstStyle/>
          <a:p>
            <a:r>
              <a:rPr lang="en-US" altLang="ja-JP"/>
              <a:t>Business + Finance</a:t>
            </a:r>
          </a:p>
          <a:p>
            <a:r>
              <a:rPr lang="en-US" altLang="ja-JP">
                <a:hlinkClick r:id="rId3"/>
              </a:rPr>
              <a:t>budgetoffice@slu.edu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01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41999-7867-4F83-AD5A-EB054D6A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pPr algn="ctr"/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Net Tuition and Fees Growth ($)</a:t>
            </a:r>
            <a:b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(000’s omitted)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 descr="Net Tuition and Fees Growth in dollars.  (000's omitted)">
                <a:extLst>
                  <a:ext uri="{FF2B5EF4-FFF2-40B4-BE49-F238E27FC236}">
                    <a16:creationId xmlns:a16="http://schemas.microsoft.com/office/drawing/2014/main" id="{F746113E-D802-79E8-1F58-A0FFBF51388F}"/>
                  </a:ext>
                </a:extLst>
              </p14:cNvPr>
              <p14:cNvContentPartPr/>
              <p14:nvPr/>
            </p14:nvContentPartPr>
            <p14:xfrm>
              <a:off x="6114006" y="6157384"/>
              <a:ext cx="213480" cy="26640"/>
            </p14:xfrm>
          </p:contentPart>
        </mc:Choice>
        <mc:Fallback>
          <p:pic>
            <p:nvPicPr>
              <p:cNvPr id="4" name="Ink 3" descr="Net Tuition and Fees Growth in dollars.  (000's omitted)">
                <a:extLst>
                  <a:ext uri="{FF2B5EF4-FFF2-40B4-BE49-F238E27FC236}">
                    <a16:creationId xmlns:a16="http://schemas.microsoft.com/office/drawing/2014/main" id="{F746113E-D802-79E8-1F58-A0FFBF51388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0006" y="6049384"/>
                <a:ext cx="3211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F233DF-BB8F-452D-6E51-B3474BC007DC}"/>
                  </a:ext>
                </a:extLst>
              </p14:cNvPr>
              <p14:cNvContentPartPr/>
              <p14:nvPr/>
            </p14:nvContentPartPr>
            <p14:xfrm>
              <a:off x="6183486" y="6146224"/>
              <a:ext cx="189360" cy="57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F233DF-BB8F-452D-6E51-B3474BC007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3486" y="5966224"/>
                <a:ext cx="36900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440767-76E0-8FF1-CD66-384889147F67}"/>
                  </a:ext>
                </a:extLst>
              </p14:cNvPr>
              <p14:cNvContentPartPr/>
              <p14:nvPr/>
            </p14:nvContentPartPr>
            <p14:xfrm>
              <a:off x="6092766" y="6159184"/>
              <a:ext cx="364680" cy="1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440767-76E0-8FF1-CD66-384889147F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2766" y="5979184"/>
                <a:ext cx="54432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172C2A-0A60-6285-7CF0-C6DCE72A3160}"/>
                  </a:ext>
                </a:extLst>
              </p14:cNvPr>
              <p14:cNvContentPartPr/>
              <p14:nvPr/>
            </p14:nvContentPartPr>
            <p14:xfrm>
              <a:off x="6136326" y="6134704"/>
              <a:ext cx="283680" cy="21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172C2A-0A60-6285-7CF0-C6DCE72A31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46326" y="5954704"/>
                <a:ext cx="4633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3E8F58E-78D2-D2D0-35DE-BE7FC711DEF3}"/>
                  </a:ext>
                </a:extLst>
              </p14:cNvPr>
              <p14:cNvContentPartPr/>
              <p14:nvPr/>
            </p14:nvContentPartPr>
            <p14:xfrm>
              <a:off x="6126966" y="6136504"/>
              <a:ext cx="311400" cy="11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3E8F58E-78D2-D2D0-35DE-BE7FC711DE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36966" y="5956504"/>
                <a:ext cx="49104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E34FB3B-890B-E7EF-AA14-C3B886C21104}"/>
                  </a:ext>
                </a:extLst>
              </p14:cNvPr>
              <p14:cNvContentPartPr/>
              <p14:nvPr/>
            </p14:nvContentPartPr>
            <p14:xfrm>
              <a:off x="6108246" y="6146224"/>
              <a:ext cx="3110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E34FB3B-890B-E7EF-AA14-C3B886C2110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18246" y="5966224"/>
                <a:ext cx="49068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B4BA5E-04CC-4D67-04C6-50CA7A6752E1}"/>
                  </a:ext>
                </a:extLst>
              </p14:cNvPr>
              <p14:cNvContentPartPr/>
              <p14:nvPr/>
            </p14:nvContentPartPr>
            <p14:xfrm>
              <a:off x="6034086" y="6135424"/>
              <a:ext cx="404640" cy="11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B4BA5E-04CC-4D67-04C6-50CA7A6752E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44086" y="5955424"/>
                <a:ext cx="58428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87E04F3-EAE7-C45A-D874-8DE6609D26A8}"/>
                  </a:ext>
                </a:extLst>
              </p14:cNvPr>
              <p14:cNvContentPartPr/>
              <p14:nvPr/>
            </p14:nvContentPartPr>
            <p14:xfrm>
              <a:off x="6013926" y="6136504"/>
              <a:ext cx="24300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87E04F3-EAE7-C45A-D874-8DE6609D26A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23926" y="5956504"/>
                <a:ext cx="42264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A9003D-3FE3-1F76-EC19-9EA79B1383A3}"/>
                  </a:ext>
                </a:extLst>
              </p14:cNvPr>
              <p14:cNvContentPartPr/>
              <p14:nvPr/>
            </p14:nvContentPartPr>
            <p14:xfrm>
              <a:off x="6062166" y="6126424"/>
              <a:ext cx="225360" cy="19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A9003D-3FE3-1F76-EC19-9EA79B1383A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2310" y="5946424"/>
                <a:ext cx="404713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B34F72-3BEE-5BC1-1740-1F46D772FC59}"/>
                  </a:ext>
                </a:extLst>
              </p14:cNvPr>
              <p14:cNvContentPartPr/>
              <p14:nvPr/>
            </p14:nvContentPartPr>
            <p14:xfrm>
              <a:off x="6117606" y="6127144"/>
              <a:ext cx="227520" cy="15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B34F72-3BEE-5BC1-1740-1F46D772FC5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27748" y="5942858"/>
                <a:ext cx="406876" cy="383683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BC4FC07-6D06-1D11-3F53-1C887FF05B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95400" y="1523554"/>
            <a:ext cx="9437914" cy="42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3BDFC17-66A6-0B8C-7DB2-498B134004F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1266661"/>
              </p:ext>
            </p:extLst>
          </p:nvPr>
        </p:nvGraphicFramePr>
        <p:xfrm>
          <a:off x="838200" y="1265238"/>
          <a:ext cx="10521099" cy="504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2562">
                  <a:extLst>
                    <a:ext uri="{9D8B030D-6E8A-4147-A177-3AD203B41FA5}">
                      <a16:colId xmlns:a16="http://schemas.microsoft.com/office/drawing/2014/main" val="2972936448"/>
                    </a:ext>
                  </a:extLst>
                </a:gridCol>
                <a:gridCol w="5258537">
                  <a:extLst>
                    <a:ext uri="{9D8B030D-6E8A-4147-A177-3AD203B41FA5}">
                      <a16:colId xmlns:a16="http://schemas.microsoft.com/office/drawing/2014/main" val="3208440617"/>
                    </a:ext>
                  </a:extLst>
                </a:gridCol>
              </a:tblGrid>
              <a:tr h="336086">
                <a:tc>
                  <a:txBody>
                    <a:bodyPr/>
                    <a:lstStyle/>
                    <a:p>
                      <a:r>
                        <a:rPr lang="en-US" sz="1400"/>
                        <a:t>FY23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             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43889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Gain on Sale of SLUCare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249.4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935831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SOM Mission/Research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15.0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58940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Additional Endowment Income (Primarily SLUCare Proceeds)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11.2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2210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SSM TSA Revenue and Rent,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16617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Sale of Land (Top Golf)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4219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Savings from SLUCare Overhead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12163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Global Grad Initiative Additional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(1.5)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659114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Raise 403b Match to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(2.0)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72430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Wimbledon Stranded Costs (Reverse TSA &amp; Other)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(4.1)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688933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Geospatial Spending (Revenue Recognized in Prior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(5.0)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47073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All Other,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(6.2)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15692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Removal of SLUCare Profit in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(7.4)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046647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Additional SOM Spend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(13.6)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909251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003DA5"/>
                          </a:solidFill>
                        </a:rPr>
                        <a:t>FY23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003DA5"/>
                          </a:solidFill>
                        </a:rPr>
                        <a:t>$    248.0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5709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1494F5-A331-F453-7F17-97B0E8F79886}"/>
              </a:ext>
            </a:extLst>
          </p:cNvPr>
          <p:cNvSpPr txBox="1"/>
          <p:nvPr/>
        </p:nvSpPr>
        <p:spPr>
          <a:xfrm>
            <a:off x="1112363" y="464457"/>
            <a:ext cx="982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Saint Louis University</a:t>
            </a:r>
          </a:p>
          <a:p>
            <a:pPr algn="ctr"/>
            <a:r>
              <a:rPr lang="en-US" sz="1400" b="1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FY23 Estimate vs. Budget</a:t>
            </a:r>
          </a:p>
          <a:p>
            <a:pPr algn="ctr"/>
            <a:r>
              <a:rPr lang="en-US" sz="1200" b="1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(in Millions)</a:t>
            </a:r>
          </a:p>
        </p:txBody>
      </p:sp>
    </p:spTree>
    <p:extLst>
      <p:ext uri="{BB962C8B-B14F-4D97-AF65-F5344CB8AC3E}">
        <p14:creationId xmlns:p14="http://schemas.microsoft.com/office/powerpoint/2010/main" val="2888734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6276" t="9091" r="7022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Fixed Asset Policy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Karen Wamhoff, Accounting Director + Tara Thomason, Assistant Vice President &amp; Controller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31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3512-6DE8-0B98-C718-B404FB1A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Equipment</a:t>
            </a:r>
            <a:r>
              <a:rPr lang="en-US" sz="48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BB48B-7174-1457-8101-B4F64B10DA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Controller's Office is responsible for ensuring all equipment acquisitions are recorded timely in accordance with GAAP.  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Items charged by departments to trackable spend categories are reviewed.  To be capitalized, the equipment must have a useful life of more than two years, an acquisition cost of more than $5,000 per unit, and not be expendable.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/>
            <a:r>
              <a:rPr lang="en-US">
                <a:solidFill>
                  <a:srgbClr val="003DA5"/>
                </a:solidFill>
                <a:cs typeface="Calibri"/>
              </a:rPr>
              <a:t>Equipment Information Forms will be sent to the Departmental Financial Manager to be completed.  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Department Financial Manager is required to provide locations, serial numbers, primary users, and FAIN numbers and federal participation for items purchased with federal grants.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22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7769" r="-2" b="-2"/>
          <a:stretch/>
        </p:blipFill>
        <p:spPr>
          <a:xfrm>
            <a:off x="6655634" y="37553"/>
            <a:ext cx="5536366" cy="6820447"/>
          </a:xfrm>
          <a:noFill/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1E21739-F8E5-F940-8FD3-F6ED2CC9E2A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859536" y="694944"/>
            <a:ext cx="4828032" cy="5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7355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Gradient ">
  <a:themeElements>
    <a:clrScheme name="Custom 16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F64E9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00"/>
      </a:accent5>
      <a:accent6>
        <a:srgbClr val="FFFFFF"/>
      </a:accent6>
      <a:hlink>
        <a:srgbClr val="FFFFFF"/>
      </a:hlink>
      <a:folHlink>
        <a:srgbClr val="FFFFF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ED9C639-84DE-47D6-9311-DE22D096325C}" vid="{8897FD28-C2C5-4A9F-A28F-BC63F57A39B0}"/>
    </a:ext>
  </a:extLst>
</a:theme>
</file>

<file path=ppt/theme/theme2.xml><?xml version="1.0" encoding="utf-8"?>
<a:theme xmlns:a="http://schemas.openxmlformats.org/drawingml/2006/main" name="Custom Design">
  <a:themeElements>
    <a:clrScheme name="Custom 1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C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16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F64E9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petals presentation</Template>
  <TotalTime>52</TotalTime>
  <Words>1915</Words>
  <Application>Microsoft Office PowerPoint</Application>
  <PresentationFormat>Widescreen</PresentationFormat>
  <Paragraphs>291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Meiryo UI</vt:lpstr>
      <vt:lpstr>Arial</vt:lpstr>
      <vt:lpstr>Calibri</vt:lpstr>
      <vt:lpstr>Calibri Light</vt:lpstr>
      <vt:lpstr>Courier New</vt:lpstr>
      <vt:lpstr>Courier New,monospace</vt:lpstr>
      <vt:lpstr>Wingdings</vt:lpstr>
      <vt:lpstr>Creative Gradient </vt:lpstr>
      <vt:lpstr>Custom Design</vt:lpstr>
      <vt:lpstr>1_Custom Design</vt:lpstr>
      <vt:lpstr>Welcome to the March Business Manager Meeting</vt:lpstr>
      <vt:lpstr>Agenda</vt:lpstr>
      <vt:lpstr>Announcements</vt:lpstr>
      <vt:lpstr>FY23 Projections</vt:lpstr>
      <vt:lpstr>Net Tuition and Fees Growth ($) (000’s omitted)</vt:lpstr>
      <vt:lpstr>PowerPoint Presentation</vt:lpstr>
      <vt:lpstr>Fixed Asset Policy</vt:lpstr>
      <vt:lpstr>Equipment Acquisition</vt:lpstr>
      <vt:lpstr>PowerPoint Presentation</vt:lpstr>
      <vt:lpstr>Equipment Verification/ Physical Inventory</vt:lpstr>
      <vt:lpstr>New Disposal/Transfer Form</vt:lpstr>
      <vt:lpstr>PowerPoint Presentation</vt:lpstr>
      <vt:lpstr>University Wide Space Audit</vt:lpstr>
      <vt:lpstr>Facilities Services' University Space Audit</vt:lpstr>
      <vt:lpstr>Facilities Services' University Space Audit</vt:lpstr>
      <vt:lpstr>Facilities Services' University Space Audit</vt:lpstr>
      <vt:lpstr>Advertising Policy</vt:lpstr>
      <vt:lpstr>Saint Louis University Ad Policy Overview</vt:lpstr>
      <vt:lpstr>Benefits of SLU’s Ad Policy </vt:lpstr>
      <vt:lpstr>Additional Marcom Resources:  slu.edu/marcom</vt:lpstr>
      <vt:lpstr>OneDrive / SharePoint + Teams</vt:lpstr>
      <vt:lpstr>Teams Refresher + OneDrive/SharePoint Demo</vt:lpstr>
      <vt:lpstr>Teams' Features</vt:lpstr>
      <vt:lpstr>Chat</vt:lpstr>
      <vt:lpstr>Audio and Video Calls</vt:lpstr>
      <vt:lpstr>Creating a Team</vt:lpstr>
      <vt:lpstr>Creating a Channel</vt:lpstr>
      <vt:lpstr>File Hosting Through Microsoft</vt:lpstr>
      <vt:lpstr>Saving to OneDrive and SharePoint</vt:lpstr>
      <vt:lpstr>PowerPoint Presentation</vt:lpstr>
      <vt:lpstr>Saving to OneDrive and SharePoint</vt:lpstr>
      <vt:lpstr>Saving to OneDrive and SharePoint</vt:lpstr>
      <vt:lpstr>Saving to OneDrive and SharePoint</vt:lpstr>
      <vt:lpstr>Schedule a Meeting in Outlook</vt:lpstr>
      <vt:lpstr>Teams Training Resources</vt:lpstr>
      <vt:lpstr>Copier/Printer Program</vt:lpstr>
      <vt:lpstr>Xerox Contract Reaching End of Term</vt:lpstr>
      <vt:lpstr>Copy/Print Volume and Cost – FY 18, 19 (Pre-Covid)</vt:lpstr>
      <vt:lpstr>FY22 Volume</vt:lpstr>
      <vt:lpstr>Print Reduction from SLUCare Transition</vt:lpstr>
      <vt:lpstr>RFP Issued Last Year To:</vt:lpstr>
      <vt:lpstr>Best Proposal – SumnerOne</vt:lpstr>
      <vt:lpstr>Next Steps</vt:lpstr>
      <vt:lpstr>Implementation Timeline -- (Estimate)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Jessica Winet-Fleer</dc:creator>
  <cp:lastModifiedBy>Jessica Winet-Fleer</cp:lastModifiedBy>
  <cp:revision>1</cp:revision>
  <cp:lastPrinted>2023-03-09T13:35:52Z</cp:lastPrinted>
  <dcterms:created xsi:type="dcterms:W3CDTF">2023-02-14T20:08:38Z</dcterms:created>
  <dcterms:modified xsi:type="dcterms:W3CDTF">2023-03-12T19:09:16Z</dcterms:modified>
</cp:coreProperties>
</file>