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8" r:id="rId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66"/>
    <p:restoredTop sz="94658"/>
  </p:normalViewPr>
  <p:slideViewPr>
    <p:cSldViewPr snapToGrid="0">
      <p:cViewPr varScale="1">
        <p:scale>
          <a:sx n="60" d="100"/>
          <a:sy n="60" d="100"/>
        </p:scale>
        <p:origin x="1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612" y="2298700"/>
            <a:ext cx="13500101" cy="4648200"/>
          </a:xfrm>
          <a:prstGeom prst="rect">
            <a:avLst/>
          </a:prstGeom>
        </p:spPr>
        <p:txBody>
          <a:bodyPr anchor="b"/>
          <a:lstStyle/>
          <a:p>
            <a:r>
              <a:rPr dirty="0"/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13500100" cy="257382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66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66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66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66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66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5946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5029200" y="1790700"/>
            <a:ext cx="15240000" cy="10147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5"/>
                </a:solidFill>
              </a:defRPr>
            </a:lvl1pPr>
            <a:lvl2pPr>
              <a:defRPr>
                <a:solidFill>
                  <a:srgbClr val="003DA5"/>
                </a:solidFill>
              </a:defRPr>
            </a:lvl2pPr>
            <a:lvl3pPr>
              <a:defRPr>
                <a:solidFill>
                  <a:srgbClr val="003DA5"/>
                </a:solidFill>
              </a:defRPr>
            </a:lvl3pPr>
            <a:lvl4pPr>
              <a:defRPr>
                <a:solidFill>
                  <a:srgbClr val="003DA5"/>
                </a:solidFill>
              </a:defRPr>
            </a:lvl4pPr>
            <a:lvl5pPr>
              <a:defRPr>
                <a:solidFill>
                  <a:srgbClr val="003DA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3057969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>
            <a:spLocks noGrp="1"/>
          </p:cNvSpPr>
          <p:nvPr>
            <p:ph type="pic" idx="21"/>
          </p:nvPr>
        </p:nvSpPr>
        <p:spPr>
          <a:xfrm>
            <a:off x="1700784" y="1069848"/>
            <a:ext cx="10186416" cy="115854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Image"/>
          <p:cNvSpPr>
            <a:spLocks noGrp="1"/>
          </p:cNvSpPr>
          <p:nvPr>
            <p:ph type="pic" sz="half" idx="22"/>
          </p:nvPr>
        </p:nvSpPr>
        <p:spPr>
          <a:xfrm>
            <a:off x="12499848" y="1069848"/>
            <a:ext cx="10186416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Image"/>
          <p:cNvSpPr>
            <a:spLocks noGrp="1"/>
          </p:cNvSpPr>
          <p:nvPr>
            <p:ph type="pic" sz="half" idx="23"/>
          </p:nvPr>
        </p:nvSpPr>
        <p:spPr>
          <a:xfrm>
            <a:off x="12499848" y="7159752"/>
            <a:ext cx="10186416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582828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solidFill>
                  <a:srgbClr val="003D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>
                <a:solidFill>
                  <a:srgbClr val="003DA5"/>
                </a:solidFill>
              </a:defRPr>
            </a:lvl1pPr>
          </a:lstStyle>
          <a:p>
            <a:r>
              <a:t>“Type a quote here.”</a:t>
            </a:r>
          </a:p>
        </p:txBody>
      </p:sp>
    </p:spTree>
    <p:extLst>
      <p:ext uri="{BB962C8B-B14F-4D97-AF65-F5344CB8AC3E}">
        <p14:creationId xmlns:p14="http://schemas.microsoft.com/office/powerpoint/2010/main" val="30704952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20230427_studygroup_008.JPG"/>
          <p:cNvSpPr>
            <a:spLocks noGrp="1"/>
          </p:cNvSpPr>
          <p:nvPr>
            <p:ph type="pic" idx="21"/>
          </p:nvPr>
        </p:nvSpPr>
        <p:spPr>
          <a:xfrm>
            <a:off x="457200" y="457200"/>
            <a:ext cx="23472648" cy="1280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737109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90359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losing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0260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Horizont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916936" y="9701784"/>
            <a:ext cx="17318736" cy="2002536"/>
          </a:xfrm>
          <a:prstGeom prst="rect">
            <a:avLst/>
          </a:prstGeom>
        </p:spPr>
        <p:txBody>
          <a:bodyPr anchor="b"/>
          <a:lstStyle/>
          <a:p>
            <a:r>
              <a:rPr dirty="0"/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916936" y="11777472"/>
            <a:ext cx="17318736" cy="64922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66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66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66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66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66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Image">
            <a:extLst>
              <a:ext uri="{FF2B5EF4-FFF2-40B4-BE49-F238E27FC236}">
                <a16:creationId xmlns:a16="http://schemas.microsoft.com/office/drawing/2014/main" id="{4201DC1D-42E4-F368-C23B-04DDBA6DCA60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916936" y="1143000"/>
            <a:ext cx="18544032" cy="8321040"/>
          </a:xfrm>
          <a:prstGeom prst="rect">
            <a:avLst/>
          </a:prstGeom>
        </p:spPr>
        <p:txBody>
          <a:bodyPr lIns="91440" tIns="45719" rIns="91439" bIns="45719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18264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96460701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1778000" y="1066800"/>
            <a:ext cx="100330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35800"/>
            <a:ext cx="10033000" cy="378915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Image"/>
          <p:cNvSpPr>
            <a:spLocks noGrp="1"/>
          </p:cNvSpPr>
          <p:nvPr>
            <p:ph type="pic" idx="21"/>
          </p:nvPr>
        </p:nvSpPr>
        <p:spPr>
          <a:xfrm>
            <a:off x="12701016" y="1014984"/>
            <a:ext cx="10607040" cy="116860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76522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22700573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&amp;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289316" y="1028700"/>
            <a:ext cx="15805368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4102100"/>
            <a:ext cx="18333869" cy="84944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028115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 and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792224" y="1033272"/>
            <a:ext cx="20811744" cy="2980944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792224" y="4105656"/>
            <a:ext cx="9363456" cy="6821424"/>
          </a:xfrm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" name="Image">
            <a:extLst>
              <a:ext uri="{FF2B5EF4-FFF2-40B4-BE49-F238E27FC236}">
                <a16:creationId xmlns:a16="http://schemas.microsoft.com/office/drawing/2014/main" id="{FFAFF5B1-2AC1-393D-1E20-0BCC08627A11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12106656" y="4087368"/>
            <a:ext cx="11027664" cy="84216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11241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, Bullets &amp; Live Video Small"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1790700" y="1028700"/>
            <a:ext cx="20815300" cy="2984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5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90701" y="4102100"/>
            <a:ext cx="9639300" cy="6902002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>
                <a:solidFill>
                  <a:srgbClr val="003DA5"/>
                </a:solidFill>
              </a:defRPr>
            </a:lvl1pPr>
            <a:lvl2pPr marL="863600" indent="-431800">
              <a:spcBef>
                <a:spcPts val="5300"/>
              </a:spcBef>
              <a:defRPr sz="3800">
                <a:solidFill>
                  <a:srgbClr val="003DA5"/>
                </a:solidFill>
              </a:defRPr>
            </a:lvl2pPr>
            <a:lvl3pPr marL="1295400" indent="-431800">
              <a:spcBef>
                <a:spcPts val="5300"/>
              </a:spcBef>
              <a:defRPr sz="3800">
                <a:solidFill>
                  <a:srgbClr val="003DA5"/>
                </a:solidFill>
              </a:defRPr>
            </a:lvl3pPr>
            <a:lvl4pPr marL="1727200" indent="-431800">
              <a:spcBef>
                <a:spcPts val="5300"/>
              </a:spcBef>
              <a:defRPr sz="3800">
                <a:solidFill>
                  <a:srgbClr val="003DA5"/>
                </a:solidFill>
              </a:defRPr>
            </a:lvl4pPr>
            <a:lvl5pPr marL="2159000" indent="-431800">
              <a:spcBef>
                <a:spcPts val="5300"/>
              </a:spcBef>
              <a:defRPr sz="3800">
                <a:solidFill>
                  <a:srgbClr val="003DA5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3" name="Video 2" title="Iceberg">
            <a:hlinkClick r:id="" action="ppaction://media"/>
            <a:extLst>
              <a:ext uri="{FF2B5EF4-FFF2-40B4-BE49-F238E27FC236}">
                <a16:creationId xmlns:a16="http://schemas.microsoft.com/office/drawing/2014/main" id="{39A76531-6B58-40A4-7546-50D15B47D7F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5146227"/>
            <a:ext cx="104140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81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, Bullets &amp; Live Video Large"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3632200" y="1028700"/>
            <a:ext cx="19487701" cy="2984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1A5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32200" y="4102100"/>
            <a:ext cx="6554216" cy="694944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>
                <a:solidFill>
                  <a:srgbClr val="003DA5"/>
                </a:solidFill>
              </a:defRPr>
            </a:lvl1pPr>
            <a:lvl2pPr marL="863600" indent="-431800">
              <a:spcBef>
                <a:spcPts val="5300"/>
              </a:spcBef>
              <a:defRPr sz="3800">
                <a:solidFill>
                  <a:srgbClr val="003DA5"/>
                </a:solidFill>
              </a:defRPr>
            </a:lvl2pPr>
            <a:lvl3pPr marL="1295400" indent="-431800">
              <a:spcBef>
                <a:spcPts val="5300"/>
              </a:spcBef>
              <a:defRPr sz="3800">
                <a:solidFill>
                  <a:srgbClr val="003DA5"/>
                </a:solidFill>
              </a:defRPr>
            </a:lvl3pPr>
            <a:lvl4pPr marL="1727200" indent="-431800">
              <a:spcBef>
                <a:spcPts val="5300"/>
              </a:spcBef>
              <a:defRPr sz="3800">
                <a:solidFill>
                  <a:srgbClr val="003DA5"/>
                </a:solidFill>
              </a:defRPr>
            </a:lvl4pPr>
            <a:lvl5pPr marL="2159000" indent="-431800">
              <a:spcBef>
                <a:spcPts val="5300"/>
              </a:spcBef>
              <a:defRPr sz="3800">
                <a:solidFill>
                  <a:srgbClr val="003DA5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3" name="Video 2" title="Underwater at the sea">
            <a:hlinkClick r:id="" action="ppaction://media"/>
            <a:extLst>
              <a:ext uri="{FF2B5EF4-FFF2-40B4-BE49-F238E27FC236}">
                <a16:creationId xmlns:a16="http://schemas.microsoft.com/office/drawing/2014/main" id="{DB8731F2-C99B-4E3E-06FE-128A43BEA2CA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3344" y="4095352"/>
            <a:ext cx="12366557" cy="695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39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spcBef>
                <a:spcPts val="0"/>
              </a:spcBef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4" r:id="rId2"/>
    <p:sldLayoutId id="2147483669" r:id="rId3"/>
    <p:sldLayoutId id="2147483670" r:id="rId4"/>
    <p:sldLayoutId id="2147483671" r:id="rId5"/>
    <p:sldLayoutId id="2147483672" r:id="rId6"/>
    <p:sldLayoutId id="2147483665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66" r:id="rId14"/>
    <p:sldLayoutId id="2147483680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BD902-C5B3-E5D1-99B0-558F363E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2A696-0E97-30BE-984C-1FC1D058289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96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SLU Color Theme">
      <a:dk1>
        <a:srgbClr val="000000"/>
      </a:dk1>
      <a:lt1>
        <a:srgbClr val="FFFFFF"/>
      </a:lt1>
      <a:dk2>
        <a:srgbClr val="003CA5"/>
      </a:dk2>
      <a:lt2>
        <a:srgbClr val="D7D7D5"/>
      </a:lt2>
      <a:accent1>
        <a:srgbClr val="5BC2E7"/>
      </a:accent1>
      <a:accent2>
        <a:srgbClr val="003B5C"/>
      </a:accent2>
      <a:accent3>
        <a:srgbClr val="795D3E"/>
      </a:accent3>
      <a:accent4>
        <a:srgbClr val="FFC72C"/>
      </a:accent4>
      <a:accent5>
        <a:srgbClr val="8FD6BD"/>
      </a:accent5>
      <a:accent6>
        <a:srgbClr val="ED8B00"/>
      </a:accent6>
      <a:hlink>
        <a:srgbClr val="27B7EC"/>
      </a:hlink>
      <a:folHlink>
        <a:srgbClr val="969798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Helvetica</vt:lpstr>
      <vt:lpstr>Helvetica Light</vt:lpstr>
      <vt:lpstr>Helvetica Neue</vt:lpstr>
      <vt:lpstr>Gradient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Matt Krob</cp:lastModifiedBy>
  <cp:revision>9</cp:revision>
  <dcterms:modified xsi:type="dcterms:W3CDTF">2024-09-20T13:17:59Z</dcterms:modified>
</cp:coreProperties>
</file>